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6" r:id="rId10"/>
    <p:sldId id="271" r:id="rId11"/>
    <p:sldId id="269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83" autoAdjust="0"/>
  </p:normalViewPr>
  <p:slideViewPr>
    <p:cSldViewPr snapToGrid="0" snapToObjects="1">
      <p:cViewPr varScale="1">
        <p:scale>
          <a:sx n="86" d="100"/>
          <a:sy n="86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200AB-F1C2-2A4D-8703-73EEE0E51316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2006C-AAD6-8D49-8849-333295F5C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3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BOQ</a:t>
            </a:r>
            <a:r>
              <a:rPr lang="en-US" baseline="0" dirty="0" smtClean="0"/>
              <a:t> allows teams to self-assess and use the results to update the school’s PBIS action plan. This year we received the ______ Award for hitting the 80% goal.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2006C-AAD6-8D49-8849-333295F5C9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School-wide Evaluation Tool. The SET produces a summary score and a subscale</a:t>
            </a:r>
            <a:r>
              <a:rPr lang="en-US" baseline="0" dirty="0" smtClean="0"/>
              <a:t> for each of the seven features areas of school-wide PBIS. It is a general index of school implementation. Our goal was 80%, and again we hit it in several areas.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2006C-AAD6-8D49-8849-333295F5C9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9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past two years we used the DV Scratcher cards…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2006C-AAD6-8D49-8849-333295F5C9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09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2006C-AAD6-8D49-8849-333295F5C9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80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595A5EC-720A-C042-9F4C-1ACEE83D1C57}" type="datetimeFigureOut">
              <a:rPr lang="en-US" smtClean="0"/>
              <a:t>7/31/14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75F20D-005C-834F-B6A4-620979916A3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72" y="610735"/>
            <a:ext cx="6762941" cy="564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27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62885"/>
            <a:ext cx="8229599" cy="386327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Students should receive a ticket and verbal reinforcement from staff when they demonstrate one of the skills on our school’s Expectation Matrix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The ticket can then be used to access intermediate and long term reinforcement opportunities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Reinforcement Ticket</a:t>
            </a: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3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more scratcher cards…The new improved </a:t>
            </a:r>
            <a:r>
              <a:rPr lang="en-US" sz="5300" dirty="0" smtClean="0">
                <a:solidFill>
                  <a:srgbClr val="800000"/>
                </a:solidFill>
              </a:rPr>
              <a:t>“PAWSITIVE” </a:t>
            </a:r>
            <a:r>
              <a:rPr lang="en-US" dirty="0" smtClean="0"/>
              <a:t>Ticket</a:t>
            </a:r>
            <a:endParaRPr lang="en-US" dirty="0"/>
          </a:p>
        </p:txBody>
      </p:sp>
      <p:pic>
        <p:nvPicPr>
          <p:cNvPr id="2" name="Picture 1" descr="Screen Shot 2014-07-31 at 7.25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189" y="2042828"/>
            <a:ext cx="2325022" cy="4202924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pic>
        <p:nvPicPr>
          <p:cNvPr id="5" name="Picture 4" descr="Screen Shot 2014-07-31 at 7.25.5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795" y="2040553"/>
            <a:ext cx="2155734" cy="4205199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pic>
        <p:nvPicPr>
          <p:cNvPr id="6" name="Picture 5" descr="Screen Shot 2014-07-26 at 2.42.4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6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3-Second/3-Step Reinforcement System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State the Expectation:</a:t>
            </a:r>
          </a:p>
          <a:p>
            <a:pPr lvl="1">
              <a:buFont typeface="Wingdings" charset="2"/>
              <a:buChar char="²"/>
            </a:pPr>
            <a:r>
              <a:rPr lang="en-US" sz="3200" dirty="0" smtClean="0"/>
              <a:t>“</a:t>
            </a:r>
            <a:r>
              <a:rPr lang="en-US" sz="3200" i="1" dirty="0" smtClean="0"/>
              <a:t>Thank you for being responsible</a:t>
            </a:r>
            <a:r>
              <a:rPr lang="en-US" sz="3200" dirty="0" smtClean="0"/>
              <a:t>…”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State the skill:</a:t>
            </a:r>
          </a:p>
          <a:p>
            <a:pPr lvl="1">
              <a:buFont typeface="Wingdings" charset="2"/>
              <a:buChar char="²"/>
            </a:pPr>
            <a:r>
              <a:rPr lang="en-US" sz="3200" dirty="0" smtClean="0"/>
              <a:t>“…</a:t>
            </a:r>
            <a:r>
              <a:rPr lang="en-US" sz="3200" i="1" dirty="0" smtClean="0"/>
              <a:t>by having your laptop open on the LEARN page</a:t>
            </a:r>
            <a:r>
              <a:rPr lang="en-US" sz="3200" dirty="0" smtClean="0"/>
              <a:t>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Give the “PAWSITIVE” card!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0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 of thumb</a:t>
            </a:r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Every student in school should receive at least 2 PAWSITIVE cards/week</a:t>
            </a:r>
          </a:p>
          <a:p>
            <a:r>
              <a:rPr lang="en-US" sz="3600" dirty="0" smtClean="0"/>
              <a:t>If each staff members hands out 10 PAWSITIVE cards per day (2 per hour), we will easily meet our goal for the week</a:t>
            </a:r>
          </a:p>
          <a:p>
            <a:r>
              <a:rPr lang="en-US" sz="3600" dirty="0" smtClean="0"/>
              <a:t>This only adds up if ALL staff use the PAWSITIVE cards regularly!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86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0132"/>
            <a:ext cx="8229600" cy="431232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Go Forth and</a:t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8000" dirty="0" smtClean="0">
                <a:solidFill>
                  <a:schemeClr val="bg2">
                    <a:lumMod val="10000"/>
                  </a:schemeClr>
                </a:solidFill>
              </a:rPr>
              <a:t>“PAWSITIVELY”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Reinforce our staff and students</a:t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using the three-step process…</a:t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" name="Picture 5" descr="Screen Shot 2014-07-26 at 2.42.4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3943119"/>
            <a:ext cx="65863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State the Expectation:</a:t>
            </a:r>
          </a:p>
          <a:p>
            <a:pPr marL="971550" lvl="1" indent="-514350">
              <a:buFont typeface="Wingdings" charset="2"/>
              <a:buChar char="²"/>
            </a:pPr>
            <a:r>
              <a:rPr lang="en-US" sz="2800" i="1" dirty="0" smtClean="0"/>
              <a:t>“Thank you for being respectful…”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State the Skill:</a:t>
            </a:r>
          </a:p>
          <a:p>
            <a:pPr marL="914400" lvl="1" indent="-457200">
              <a:buFont typeface="Wingdings" charset="2"/>
              <a:buChar char="²"/>
            </a:pPr>
            <a:r>
              <a:rPr lang="en-US" sz="2800" i="1" dirty="0" smtClean="0"/>
              <a:t>“…by waiting to be called 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Hand them a PAWSITIVE card!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2800" b="1" i="1" dirty="0" smtClean="0"/>
              <a:t>Be sure to write your name on it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35537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14435"/>
            <a:ext cx="7408333" cy="4535107"/>
          </a:xfrm>
        </p:spPr>
        <p:txBody>
          <a:bodyPr>
            <a:normAutofit/>
          </a:bodyPr>
          <a:lstStyle/>
          <a:p>
            <a:r>
              <a:rPr lang="en-US" dirty="0" smtClean="0"/>
              <a:t>The past several years, PBIS has been an important system that has helped improve our school climate, decrease our ODR, and has …</a:t>
            </a:r>
          </a:p>
          <a:p>
            <a:r>
              <a:rPr lang="en-US" dirty="0" smtClean="0"/>
              <a:t>Teachers are recognizing positive student behavior with scratcher tickets</a:t>
            </a:r>
          </a:p>
          <a:p>
            <a:r>
              <a:rPr lang="en-US" dirty="0" smtClean="0"/>
              <a:t>Teachers are recognizing each other’s positive actions with “Kind” notes and cups of coffee</a:t>
            </a:r>
          </a:p>
          <a:p>
            <a:r>
              <a:rPr lang="en-US" dirty="0" smtClean="0"/>
              <a:t>Students are getting involved with “Be Kind Step Up” activities.</a:t>
            </a:r>
          </a:p>
          <a:p>
            <a:r>
              <a:rPr lang="en-US" dirty="0" smtClean="0"/>
              <a:t>The school received an award at the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52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9500"/>
            <a:ext cx="7408333" cy="3776663"/>
          </a:xfrm>
        </p:spPr>
        <p:txBody>
          <a:bodyPr>
            <a:normAutofit/>
          </a:bodyPr>
          <a:lstStyle/>
          <a:p>
            <a:r>
              <a:rPr lang="en-US" dirty="0" smtClean="0"/>
              <a:t>We are a “BE Kind” campus</a:t>
            </a:r>
          </a:p>
          <a:p>
            <a:r>
              <a:rPr lang="en-US" dirty="0" smtClean="0"/>
              <a:t>Students who need additional support are encouraged to join a SAP group (Students Assistance Group)</a:t>
            </a:r>
          </a:p>
          <a:p>
            <a:r>
              <a:rPr lang="en-US" dirty="0" smtClean="0"/>
              <a:t>100+ In coming Freshman attended BOOST </a:t>
            </a:r>
          </a:p>
          <a:p>
            <a:r>
              <a:rPr lang="en-US" dirty="0" smtClean="0"/>
              <a:t>Drug Awareness Campaign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9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 descr="Screen Shot 2014-07-30 at 7.50.4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09202"/>
            <a:ext cx="7162800" cy="481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0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2" name="Picture 1" descr="Screen Shot 2014-07-30 at 7.52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43554" y="1007394"/>
            <a:ext cx="4955294" cy="64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62885"/>
            <a:ext cx="8229599" cy="386327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PBIS is a system and is not a program or curriculum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PBIS is school-wide, evidence-based, and is used nationwide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PBIS catches students displaying proper behavior and provides </a:t>
            </a:r>
            <a:r>
              <a:rPr lang="en-US" sz="2800" dirty="0" smtClean="0"/>
              <a:t>consistent consequences </a:t>
            </a:r>
            <a:r>
              <a:rPr lang="en-US" sz="2800" dirty="0"/>
              <a:t>for disruptive </a:t>
            </a:r>
            <a:r>
              <a:rPr lang="en-US" sz="2800" dirty="0" smtClean="0"/>
              <a:t>behavior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PBIS teaches and supports students so they can be socially and behaviorally successful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PBIS makes schools more predictable, consistent, positive, and safe for all staff and students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PBIS?</a:t>
            </a: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Proactive strategies for defining, teaching, and supporting appropriate student behaviors to create positive school environments.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continuum of positive behavior support for all students is implemented in areas including the classroom and non-classroom settings (such as hallways, busses and bathrooms).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These supports include…</a:t>
            </a:r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82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12421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dirty="0"/>
              <a:t>Decreased classroom disruptions and office discipline referrals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dirty="0"/>
              <a:t>Increased academic achievement and performance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200" dirty="0"/>
              <a:t>Improved school climate and safety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outcomes of </a:t>
            </a:r>
            <a:r>
              <a:rPr lang="en-US" dirty="0" smtClean="0"/>
              <a:t>PBIS?</a:t>
            </a:r>
            <a:endParaRPr lang="en-US" dirty="0"/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67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4014" y="2158578"/>
            <a:ext cx="7992785" cy="4088385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800" dirty="0"/>
              <a:t>School office referral data often shows that quite a few students are being sent to the office for preventable disruptions in the classroom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800" dirty="0"/>
              <a:t>When that happens, they are not learning and this also interferes with the learning of others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2800" dirty="0"/>
              <a:t>We need to help ALL students to be successful academically and behaviorally.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PBIS needed?</a:t>
            </a:r>
          </a:p>
        </p:txBody>
      </p:sp>
      <p:pic>
        <p:nvPicPr>
          <p:cNvPr id="4" name="Picture 3" descr="Screen Shot 2014-07-26 at 2.42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783" y="5494138"/>
            <a:ext cx="1513234" cy="126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47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143</TotalTime>
  <Words>616</Words>
  <Application>Microsoft Macintosh PowerPoint</Application>
  <PresentationFormat>On-screen Show (4:3)</PresentationFormat>
  <Paragraphs>58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PowerPoint Presentation</vt:lpstr>
      <vt:lpstr>CONGRATULATIONS!</vt:lpstr>
      <vt:lpstr>CONGRATULATIONS!</vt:lpstr>
      <vt:lpstr>Thank You!</vt:lpstr>
      <vt:lpstr>Thank You!</vt:lpstr>
      <vt:lpstr>What is PBIS?</vt:lpstr>
      <vt:lpstr>These supports include…</vt:lpstr>
      <vt:lpstr>What are the outcomes of PBIS?</vt:lpstr>
      <vt:lpstr>Why is PBIS needed?</vt:lpstr>
      <vt:lpstr>Reinforcement Ticket</vt:lpstr>
      <vt:lpstr>No more scratcher cards…The new improved “PAWSITIVE” Ticket</vt:lpstr>
      <vt:lpstr>3-Second/3-Step Reinforcement System</vt:lpstr>
      <vt:lpstr>Rule of thumb</vt:lpstr>
      <vt:lpstr>Go Forth and “PAWSITIVELY”  Reinforce our staff and students using the three-step process…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PBIS</dc:title>
  <dc:creator>Michelle Mccollum</dc:creator>
  <cp:lastModifiedBy>Michelle Mccollum</cp:lastModifiedBy>
  <cp:revision>13</cp:revision>
  <dcterms:created xsi:type="dcterms:W3CDTF">2014-07-31T02:21:22Z</dcterms:created>
  <dcterms:modified xsi:type="dcterms:W3CDTF">2014-08-01T03:16:12Z</dcterms:modified>
</cp:coreProperties>
</file>