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19A7-0788-4A3C-91C9-DACDDBDCA59A}" type="datetimeFigureOut">
              <a:rPr lang="en-US" smtClean="0"/>
              <a:t>8/8/2012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E701149-60B6-4C1A-A2E1-F467AA5092E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19A7-0788-4A3C-91C9-DACDDBDCA59A}" type="datetimeFigureOut">
              <a:rPr lang="en-US" smtClean="0"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1149-60B6-4C1A-A2E1-F467AA5092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19A7-0788-4A3C-91C9-DACDDBDCA59A}" type="datetimeFigureOut">
              <a:rPr lang="en-US" smtClean="0"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1149-60B6-4C1A-A2E1-F467AA5092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19A7-0788-4A3C-91C9-DACDDBDCA59A}" type="datetimeFigureOut">
              <a:rPr lang="en-US" smtClean="0"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1149-60B6-4C1A-A2E1-F467AA5092E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19A7-0788-4A3C-91C9-DACDDBDCA59A}" type="datetimeFigureOut">
              <a:rPr lang="en-US" smtClean="0"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E701149-60B6-4C1A-A2E1-F467AA5092E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19A7-0788-4A3C-91C9-DACDDBDCA59A}" type="datetimeFigureOut">
              <a:rPr lang="en-US" smtClean="0"/>
              <a:t>8/8/2012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1149-60B6-4C1A-A2E1-F467AA5092E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19A7-0788-4A3C-91C9-DACDDBDCA59A}" type="datetimeFigureOut">
              <a:rPr lang="en-US" smtClean="0"/>
              <a:t>8/8/2012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1149-60B6-4C1A-A2E1-F467AA5092E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19A7-0788-4A3C-91C9-DACDDBDCA59A}" type="datetimeFigureOut">
              <a:rPr lang="en-US" smtClean="0"/>
              <a:t>8/8/2012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1149-60B6-4C1A-A2E1-F467AA5092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19A7-0788-4A3C-91C9-DACDDBDCA59A}" type="datetimeFigureOut">
              <a:rPr lang="en-US" smtClean="0"/>
              <a:t>8/8/2012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1149-60B6-4C1A-A2E1-F467AA5092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19A7-0788-4A3C-91C9-DACDDBDCA59A}" type="datetimeFigureOut">
              <a:rPr lang="en-US" smtClean="0"/>
              <a:t>8/8/2012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1149-60B6-4C1A-A2E1-F467AA5092E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19A7-0788-4A3C-91C9-DACDDBDCA59A}" type="datetimeFigureOut">
              <a:rPr lang="en-US" smtClean="0"/>
              <a:t>8/8/2012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E701149-60B6-4C1A-A2E1-F467AA5092E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47819A7-0788-4A3C-91C9-DACDDBDCA59A}" type="datetimeFigureOut">
              <a:rPr lang="en-US" smtClean="0"/>
              <a:t>8/8/2012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E701149-60B6-4C1A-A2E1-F467AA5092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Child Find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Any parent who shows up at a school with a child between the ages of zero and five, and the parent suspects the child may have a possible delay, may contact Ocotillo for a referral to AZEIP (ages zero to 3) or a developmental screening through the district (ages 3-5). 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ADE requires 100% compliance with Child Find (“in by 3” requirement)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Phone number is 545-3670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</TotalTime>
  <Words>59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Equity</vt:lpstr>
      <vt:lpstr>Child Find </vt:lpstr>
      <vt:lpstr>Procedures</vt:lpstr>
    </vt:vector>
  </TitlesOfParts>
  <Company>SUSD #12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Find </dc:title>
  <dc:creator>Sunnyside USD</dc:creator>
  <cp:lastModifiedBy>Sunnyside USD</cp:lastModifiedBy>
  <cp:revision>1</cp:revision>
  <dcterms:created xsi:type="dcterms:W3CDTF">2012-08-09T01:06:05Z</dcterms:created>
  <dcterms:modified xsi:type="dcterms:W3CDTF">2012-08-09T01:08:04Z</dcterms:modified>
</cp:coreProperties>
</file>