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7" r:id="rId4"/>
    <p:sldId id="257" r:id="rId5"/>
    <p:sldId id="258" r:id="rId6"/>
    <p:sldId id="259" r:id="rId7"/>
    <p:sldId id="265" r:id="rId8"/>
    <p:sldId id="260" r:id="rId9"/>
    <p:sldId id="262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8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62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9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23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6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1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8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3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4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93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A5E63-D091-4B88-97A6-3A79C96F3140}" type="datetimeFigureOut">
              <a:rPr lang="en-US" smtClean="0"/>
              <a:t>9/26/2018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297E5-90E6-4446-9978-FE353B4446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8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773" y="221974"/>
            <a:ext cx="8295604" cy="64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5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5308"/>
            <a:ext cx="97536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4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2915" y="267297"/>
            <a:ext cx="6244268" cy="63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8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450" y="365125"/>
            <a:ext cx="5659907" cy="642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5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029" y="229087"/>
            <a:ext cx="8933647" cy="661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475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154" y="80961"/>
            <a:ext cx="10272645" cy="6593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078" y="-8249"/>
            <a:ext cx="9830873" cy="68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2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287" y="189107"/>
            <a:ext cx="6812923" cy="64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5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372" y="17495"/>
            <a:ext cx="10212946" cy="66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0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506" y="-24301"/>
            <a:ext cx="10291293" cy="68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119" y="176880"/>
            <a:ext cx="7714915" cy="65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67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768" y="219478"/>
            <a:ext cx="7388964" cy="663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51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1076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Barr, Dustin (SS)</dc:creator>
  <cp:lastModifiedBy>Barr, Dustin (SS)</cp:lastModifiedBy>
  <cp:revision>3</cp:revision>
  <dcterms:created xsi:type="dcterms:W3CDTF">2018-09-26T20:30:23Z</dcterms:created>
  <dcterms:modified xsi:type="dcterms:W3CDTF">2018-09-27T14:26:43Z</dcterms:modified>
</cp:coreProperties>
</file>