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6" r:id="rId2"/>
    <p:sldId id="268" r:id="rId3"/>
    <p:sldId id="269" r:id="rId4"/>
    <p:sldId id="270" r:id="rId5"/>
    <p:sldId id="257" r:id="rId6"/>
    <p:sldId id="258" r:id="rId7"/>
    <p:sldId id="259" r:id="rId8"/>
    <p:sldId id="260" r:id="rId9"/>
    <p:sldId id="263" r:id="rId10"/>
    <p:sldId id="261" r:id="rId11"/>
    <p:sldId id="265" r:id="rId12"/>
    <p:sldId id="262" r:id="rId13"/>
    <p:sldId id="264" r:id="rId14"/>
    <p:sldId id="266" r:id="rId15"/>
    <p:sldId id="276" r:id="rId16"/>
    <p:sldId id="271" r:id="rId17"/>
    <p:sldId id="277" r:id="rId18"/>
    <p:sldId id="274" r:id="rId19"/>
    <p:sldId id="282" r:id="rId20"/>
    <p:sldId id="273" r:id="rId21"/>
    <p:sldId id="281" r:id="rId22"/>
    <p:sldId id="275" r:id="rId23"/>
    <p:sldId id="280" r:id="rId24"/>
    <p:sldId id="272"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ooper Black" pitchFamily="18" charset="0"/>
        <a:ea typeface="+mn-ea"/>
        <a:cs typeface="+mn-cs"/>
      </a:defRPr>
    </a:lvl1pPr>
    <a:lvl2pPr marL="457200" algn="l" rtl="0" fontAlgn="base">
      <a:spcBef>
        <a:spcPct val="0"/>
      </a:spcBef>
      <a:spcAft>
        <a:spcPct val="0"/>
      </a:spcAft>
      <a:defRPr kern="1200">
        <a:solidFill>
          <a:schemeClr val="tx1"/>
        </a:solidFill>
        <a:latin typeface="Cooper Black" pitchFamily="18" charset="0"/>
        <a:ea typeface="+mn-ea"/>
        <a:cs typeface="+mn-cs"/>
      </a:defRPr>
    </a:lvl2pPr>
    <a:lvl3pPr marL="914400" algn="l" rtl="0" fontAlgn="base">
      <a:spcBef>
        <a:spcPct val="0"/>
      </a:spcBef>
      <a:spcAft>
        <a:spcPct val="0"/>
      </a:spcAft>
      <a:defRPr kern="1200">
        <a:solidFill>
          <a:schemeClr val="tx1"/>
        </a:solidFill>
        <a:latin typeface="Cooper Black" pitchFamily="18" charset="0"/>
        <a:ea typeface="+mn-ea"/>
        <a:cs typeface="+mn-cs"/>
      </a:defRPr>
    </a:lvl3pPr>
    <a:lvl4pPr marL="1371600" algn="l" rtl="0" fontAlgn="base">
      <a:spcBef>
        <a:spcPct val="0"/>
      </a:spcBef>
      <a:spcAft>
        <a:spcPct val="0"/>
      </a:spcAft>
      <a:defRPr kern="1200">
        <a:solidFill>
          <a:schemeClr val="tx1"/>
        </a:solidFill>
        <a:latin typeface="Cooper Black" pitchFamily="18" charset="0"/>
        <a:ea typeface="+mn-ea"/>
        <a:cs typeface="+mn-cs"/>
      </a:defRPr>
    </a:lvl4pPr>
    <a:lvl5pPr marL="1828800" algn="l" rtl="0" fontAlgn="base">
      <a:spcBef>
        <a:spcPct val="0"/>
      </a:spcBef>
      <a:spcAft>
        <a:spcPct val="0"/>
      </a:spcAft>
      <a:defRPr kern="1200">
        <a:solidFill>
          <a:schemeClr val="tx1"/>
        </a:solidFill>
        <a:latin typeface="Cooper Black" pitchFamily="18" charset="0"/>
        <a:ea typeface="+mn-ea"/>
        <a:cs typeface="+mn-cs"/>
      </a:defRPr>
    </a:lvl5pPr>
    <a:lvl6pPr marL="2286000" algn="l" defTabSz="914400" rtl="0" eaLnBrk="1" latinLnBrk="0" hangingPunct="1">
      <a:defRPr kern="1200">
        <a:solidFill>
          <a:schemeClr val="tx1"/>
        </a:solidFill>
        <a:latin typeface="Cooper Black" pitchFamily="18" charset="0"/>
        <a:ea typeface="+mn-ea"/>
        <a:cs typeface="+mn-cs"/>
      </a:defRPr>
    </a:lvl6pPr>
    <a:lvl7pPr marL="2743200" algn="l" defTabSz="914400" rtl="0" eaLnBrk="1" latinLnBrk="0" hangingPunct="1">
      <a:defRPr kern="1200">
        <a:solidFill>
          <a:schemeClr val="tx1"/>
        </a:solidFill>
        <a:latin typeface="Cooper Black" pitchFamily="18" charset="0"/>
        <a:ea typeface="+mn-ea"/>
        <a:cs typeface="+mn-cs"/>
      </a:defRPr>
    </a:lvl7pPr>
    <a:lvl8pPr marL="3200400" algn="l" defTabSz="914400" rtl="0" eaLnBrk="1" latinLnBrk="0" hangingPunct="1">
      <a:defRPr kern="1200">
        <a:solidFill>
          <a:schemeClr val="tx1"/>
        </a:solidFill>
        <a:latin typeface="Cooper Black" pitchFamily="18" charset="0"/>
        <a:ea typeface="+mn-ea"/>
        <a:cs typeface="+mn-cs"/>
      </a:defRPr>
    </a:lvl8pPr>
    <a:lvl9pPr marL="3657600" algn="l" defTabSz="914400" rtl="0" eaLnBrk="1" latinLnBrk="0" hangingPunct="1">
      <a:defRPr kern="1200">
        <a:solidFill>
          <a:schemeClr val="tx1"/>
        </a:solidFill>
        <a:latin typeface="Cooper Black"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00FF"/>
    <a:srgbClr val="CCFF33"/>
    <a:srgbClr val="FF33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26" y="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2877D18-055A-4FFC-B71B-15B0ECA595C1}" type="datetimeFigureOut">
              <a:rPr lang="en-US"/>
              <a:pPr>
                <a:defRPr/>
              </a:pPr>
              <a:t>8/12/2018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21E7F06E-11BC-413C-B65A-72C0718614D2}" type="slidenum">
              <a:rPr lang="en-US"/>
              <a:pPr>
                <a:defRPr/>
              </a:pPr>
              <a:t>‹#›</a:t>
            </a:fld>
            <a:endParaRPr lang="en-US"/>
          </a:p>
        </p:txBody>
      </p:sp>
    </p:spTree>
    <p:extLst>
      <p:ext uri="{BB962C8B-B14F-4D97-AF65-F5344CB8AC3E}">
        <p14:creationId xmlns:p14="http://schemas.microsoft.com/office/powerpoint/2010/main" val="17897953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13574254-19A2-4586-BB07-D5A5D701ADA6}" type="datetimeFigureOut">
              <a:rPr lang="en-US"/>
              <a:pPr>
                <a:defRPr/>
              </a:pPr>
              <a:t>8/12/2018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B2715BB7-99E8-4F67-B94F-6C5739320664}" type="slidenum">
              <a:rPr lang="en-US"/>
              <a:pPr>
                <a:defRPr/>
              </a:pPr>
              <a:t>‹#›</a:t>
            </a:fld>
            <a:endParaRPr lang="en-US"/>
          </a:p>
        </p:txBody>
      </p:sp>
    </p:spTree>
    <p:extLst>
      <p:ext uri="{BB962C8B-B14F-4D97-AF65-F5344CB8AC3E}">
        <p14:creationId xmlns:p14="http://schemas.microsoft.com/office/powerpoint/2010/main" val="22148431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ooper Black" pitchFamily="18" charset="0"/>
              </a:defRPr>
            </a:lvl1pPr>
            <a:lvl2pPr marL="742950" indent="-285750" eaLnBrk="0" hangingPunct="0">
              <a:defRPr>
                <a:solidFill>
                  <a:schemeClr val="tx1"/>
                </a:solidFill>
                <a:latin typeface="Cooper Black" pitchFamily="18" charset="0"/>
              </a:defRPr>
            </a:lvl2pPr>
            <a:lvl3pPr marL="1143000" indent="-228600" eaLnBrk="0" hangingPunct="0">
              <a:defRPr>
                <a:solidFill>
                  <a:schemeClr val="tx1"/>
                </a:solidFill>
                <a:latin typeface="Cooper Black" pitchFamily="18" charset="0"/>
              </a:defRPr>
            </a:lvl3pPr>
            <a:lvl4pPr marL="1600200" indent="-228600" eaLnBrk="0" hangingPunct="0">
              <a:defRPr>
                <a:solidFill>
                  <a:schemeClr val="tx1"/>
                </a:solidFill>
                <a:latin typeface="Cooper Black" pitchFamily="18" charset="0"/>
              </a:defRPr>
            </a:lvl4pPr>
            <a:lvl5pPr marL="2057400" indent="-228600" eaLnBrk="0" hangingPunct="0">
              <a:defRPr>
                <a:solidFill>
                  <a:schemeClr val="tx1"/>
                </a:solidFill>
                <a:latin typeface="Cooper Black" pitchFamily="18" charset="0"/>
              </a:defRPr>
            </a:lvl5pPr>
            <a:lvl6pPr marL="2514600" indent="-228600" eaLnBrk="0" fontAlgn="base" hangingPunct="0">
              <a:spcBef>
                <a:spcPct val="0"/>
              </a:spcBef>
              <a:spcAft>
                <a:spcPct val="0"/>
              </a:spcAft>
              <a:defRPr>
                <a:solidFill>
                  <a:schemeClr val="tx1"/>
                </a:solidFill>
                <a:latin typeface="Cooper Black" pitchFamily="18" charset="0"/>
              </a:defRPr>
            </a:lvl6pPr>
            <a:lvl7pPr marL="2971800" indent="-228600" eaLnBrk="0" fontAlgn="base" hangingPunct="0">
              <a:spcBef>
                <a:spcPct val="0"/>
              </a:spcBef>
              <a:spcAft>
                <a:spcPct val="0"/>
              </a:spcAft>
              <a:defRPr>
                <a:solidFill>
                  <a:schemeClr val="tx1"/>
                </a:solidFill>
                <a:latin typeface="Cooper Black" pitchFamily="18" charset="0"/>
              </a:defRPr>
            </a:lvl7pPr>
            <a:lvl8pPr marL="3429000" indent="-228600" eaLnBrk="0" fontAlgn="base" hangingPunct="0">
              <a:spcBef>
                <a:spcPct val="0"/>
              </a:spcBef>
              <a:spcAft>
                <a:spcPct val="0"/>
              </a:spcAft>
              <a:defRPr>
                <a:solidFill>
                  <a:schemeClr val="tx1"/>
                </a:solidFill>
                <a:latin typeface="Cooper Black" pitchFamily="18" charset="0"/>
              </a:defRPr>
            </a:lvl8pPr>
            <a:lvl9pPr marL="3886200" indent="-228600" eaLnBrk="0" fontAlgn="base" hangingPunct="0">
              <a:spcBef>
                <a:spcPct val="0"/>
              </a:spcBef>
              <a:spcAft>
                <a:spcPct val="0"/>
              </a:spcAft>
              <a:defRPr>
                <a:solidFill>
                  <a:schemeClr val="tx1"/>
                </a:solidFill>
                <a:latin typeface="Cooper Black" pitchFamily="18" charset="0"/>
              </a:defRPr>
            </a:lvl9pPr>
          </a:lstStyle>
          <a:p>
            <a:pPr eaLnBrk="1" hangingPunct="1"/>
            <a:fld id="{8946A3EF-972B-42C8-8368-D45513A816CD}" type="slidenum">
              <a:rPr lang="en-US" smtClean="0"/>
              <a:pPr eaLnBrk="1" hangingPunct="1"/>
              <a:t>1</a:t>
            </a:fld>
            <a:endParaRPr lang="en-US" smtClean="0"/>
          </a:p>
        </p:txBody>
      </p:sp>
    </p:spTree>
    <p:extLst>
      <p:ext uri="{BB962C8B-B14F-4D97-AF65-F5344CB8AC3E}">
        <p14:creationId xmlns:p14="http://schemas.microsoft.com/office/powerpoint/2010/main" val="23433604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ooper Black" pitchFamily="18" charset="0"/>
              </a:defRPr>
            </a:lvl1pPr>
            <a:lvl2pPr marL="742950" indent="-285750" eaLnBrk="0" hangingPunct="0">
              <a:defRPr>
                <a:solidFill>
                  <a:schemeClr val="tx1"/>
                </a:solidFill>
                <a:latin typeface="Cooper Black" pitchFamily="18" charset="0"/>
              </a:defRPr>
            </a:lvl2pPr>
            <a:lvl3pPr marL="1143000" indent="-228600" eaLnBrk="0" hangingPunct="0">
              <a:defRPr>
                <a:solidFill>
                  <a:schemeClr val="tx1"/>
                </a:solidFill>
                <a:latin typeface="Cooper Black" pitchFamily="18" charset="0"/>
              </a:defRPr>
            </a:lvl3pPr>
            <a:lvl4pPr marL="1600200" indent="-228600" eaLnBrk="0" hangingPunct="0">
              <a:defRPr>
                <a:solidFill>
                  <a:schemeClr val="tx1"/>
                </a:solidFill>
                <a:latin typeface="Cooper Black" pitchFamily="18" charset="0"/>
              </a:defRPr>
            </a:lvl4pPr>
            <a:lvl5pPr marL="2057400" indent="-228600" eaLnBrk="0" hangingPunct="0">
              <a:defRPr>
                <a:solidFill>
                  <a:schemeClr val="tx1"/>
                </a:solidFill>
                <a:latin typeface="Cooper Black" pitchFamily="18" charset="0"/>
              </a:defRPr>
            </a:lvl5pPr>
            <a:lvl6pPr marL="2514600" indent="-228600" eaLnBrk="0" fontAlgn="base" hangingPunct="0">
              <a:spcBef>
                <a:spcPct val="0"/>
              </a:spcBef>
              <a:spcAft>
                <a:spcPct val="0"/>
              </a:spcAft>
              <a:defRPr>
                <a:solidFill>
                  <a:schemeClr val="tx1"/>
                </a:solidFill>
                <a:latin typeface="Cooper Black" pitchFamily="18" charset="0"/>
              </a:defRPr>
            </a:lvl6pPr>
            <a:lvl7pPr marL="2971800" indent="-228600" eaLnBrk="0" fontAlgn="base" hangingPunct="0">
              <a:spcBef>
                <a:spcPct val="0"/>
              </a:spcBef>
              <a:spcAft>
                <a:spcPct val="0"/>
              </a:spcAft>
              <a:defRPr>
                <a:solidFill>
                  <a:schemeClr val="tx1"/>
                </a:solidFill>
                <a:latin typeface="Cooper Black" pitchFamily="18" charset="0"/>
              </a:defRPr>
            </a:lvl7pPr>
            <a:lvl8pPr marL="3429000" indent="-228600" eaLnBrk="0" fontAlgn="base" hangingPunct="0">
              <a:spcBef>
                <a:spcPct val="0"/>
              </a:spcBef>
              <a:spcAft>
                <a:spcPct val="0"/>
              </a:spcAft>
              <a:defRPr>
                <a:solidFill>
                  <a:schemeClr val="tx1"/>
                </a:solidFill>
                <a:latin typeface="Cooper Black" pitchFamily="18" charset="0"/>
              </a:defRPr>
            </a:lvl8pPr>
            <a:lvl9pPr marL="3886200" indent="-228600" eaLnBrk="0" fontAlgn="base" hangingPunct="0">
              <a:spcBef>
                <a:spcPct val="0"/>
              </a:spcBef>
              <a:spcAft>
                <a:spcPct val="0"/>
              </a:spcAft>
              <a:defRPr>
                <a:solidFill>
                  <a:schemeClr val="tx1"/>
                </a:solidFill>
                <a:latin typeface="Cooper Black" pitchFamily="18" charset="0"/>
              </a:defRPr>
            </a:lvl9pPr>
          </a:lstStyle>
          <a:p>
            <a:pPr eaLnBrk="1" hangingPunct="1"/>
            <a:fld id="{8681E2AE-484F-478C-AAF8-8A7607D8CA10}" type="slidenum">
              <a:rPr lang="en-US" smtClean="0"/>
              <a:pPr eaLnBrk="1" hangingPunct="1"/>
              <a:t>5</a:t>
            </a:fld>
            <a:endParaRPr lang="en-US" smtClean="0"/>
          </a:p>
        </p:txBody>
      </p:sp>
    </p:spTree>
    <p:extLst>
      <p:ext uri="{BB962C8B-B14F-4D97-AF65-F5344CB8AC3E}">
        <p14:creationId xmlns:p14="http://schemas.microsoft.com/office/powerpoint/2010/main" val="28969405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ooper Black" pitchFamily="18" charset="0"/>
              </a:defRPr>
            </a:lvl1pPr>
            <a:lvl2pPr marL="742950" indent="-285750" eaLnBrk="0" hangingPunct="0">
              <a:defRPr>
                <a:solidFill>
                  <a:schemeClr val="tx1"/>
                </a:solidFill>
                <a:latin typeface="Cooper Black" pitchFamily="18" charset="0"/>
              </a:defRPr>
            </a:lvl2pPr>
            <a:lvl3pPr marL="1143000" indent="-228600" eaLnBrk="0" hangingPunct="0">
              <a:defRPr>
                <a:solidFill>
                  <a:schemeClr val="tx1"/>
                </a:solidFill>
                <a:latin typeface="Cooper Black" pitchFamily="18" charset="0"/>
              </a:defRPr>
            </a:lvl3pPr>
            <a:lvl4pPr marL="1600200" indent="-228600" eaLnBrk="0" hangingPunct="0">
              <a:defRPr>
                <a:solidFill>
                  <a:schemeClr val="tx1"/>
                </a:solidFill>
                <a:latin typeface="Cooper Black" pitchFamily="18" charset="0"/>
              </a:defRPr>
            </a:lvl4pPr>
            <a:lvl5pPr marL="2057400" indent="-228600" eaLnBrk="0" hangingPunct="0">
              <a:defRPr>
                <a:solidFill>
                  <a:schemeClr val="tx1"/>
                </a:solidFill>
                <a:latin typeface="Cooper Black" pitchFamily="18" charset="0"/>
              </a:defRPr>
            </a:lvl5pPr>
            <a:lvl6pPr marL="2514600" indent="-228600" eaLnBrk="0" fontAlgn="base" hangingPunct="0">
              <a:spcBef>
                <a:spcPct val="0"/>
              </a:spcBef>
              <a:spcAft>
                <a:spcPct val="0"/>
              </a:spcAft>
              <a:defRPr>
                <a:solidFill>
                  <a:schemeClr val="tx1"/>
                </a:solidFill>
                <a:latin typeface="Cooper Black" pitchFamily="18" charset="0"/>
              </a:defRPr>
            </a:lvl6pPr>
            <a:lvl7pPr marL="2971800" indent="-228600" eaLnBrk="0" fontAlgn="base" hangingPunct="0">
              <a:spcBef>
                <a:spcPct val="0"/>
              </a:spcBef>
              <a:spcAft>
                <a:spcPct val="0"/>
              </a:spcAft>
              <a:defRPr>
                <a:solidFill>
                  <a:schemeClr val="tx1"/>
                </a:solidFill>
                <a:latin typeface="Cooper Black" pitchFamily="18" charset="0"/>
              </a:defRPr>
            </a:lvl7pPr>
            <a:lvl8pPr marL="3429000" indent="-228600" eaLnBrk="0" fontAlgn="base" hangingPunct="0">
              <a:spcBef>
                <a:spcPct val="0"/>
              </a:spcBef>
              <a:spcAft>
                <a:spcPct val="0"/>
              </a:spcAft>
              <a:defRPr>
                <a:solidFill>
                  <a:schemeClr val="tx1"/>
                </a:solidFill>
                <a:latin typeface="Cooper Black" pitchFamily="18" charset="0"/>
              </a:defRPr>
            </a:lvl8pPr>
            <a:lvl9pPr marL="3886200" indent="-228600" eaLnBrk="0" fontAlgn="base" hangingPunct="0">
              <a:spcBef>
                <a:spcPct val="0"/>
              </a:spcBef>
              <a:spcAft>
                <a:spcPct val="0"/>
              </a:spcAft>
              <a:defRPr>
                <a:solidFill>
                  <a:schemeClr val="tx1"/>
                </a:solidFill>
                <a:latin typeface="Cooper Black" pitchFamily="18" charset="0"/>
              </a:defRPr>
            </a:lvl9pPr>
          </a:lstStyle>
          <a:p>
            <a:pPr eaLnBrk="1" hangingPunct="1"/>
            <a:fld id="{299DE8B4-17E7-48D5-B114-2F025FCE2251}" type="slidenum">
              <a:rPr lang="en-US" smtClean="0"/>
              <a:pPr eaLnBrk="1" hangingPunct="1"/>
              <a:t>6</a:t>
            </a:fld>
            <a:endParaRPr lang="en-US" smtClean="0"/>
          </a:p>
        </p:txBody>
      </p:sp>
    </p:spTree>
    <p:extLst>
      <p:ext uri="{BB962C8B-B14F-4D97-AF65-F5344CB8AC3E}">
        <p14:creationId xmlns:p14="http://schemas.microsoft.com/office/powerpoint/2010/main" val="8352223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ooper Black" pitchFamily="18" charset="0"/>
              </a:defRPr>
            </a:lvl1pPr>
            <a:lvl2pPr marL="742950" indent="-285750" eaLnBrk="0" hangingPunct="0">
              <a:defRPr>
                <a:solidFill>
                  <a:schemeClr val="tx1"/>
                </a:solidFill>
                <a:latin typeface="Cooper Black" pitchFamily="18" charset="0"/>
              </a:defRPr>
            </a:lvl2pPr>
            <a:lvl3pPr marL="1143000" indent="-228600" eaLnBrk="0" hangingPunct="0">
              <a:defRPr>
                <a:solidFill>
                  <a:schemeClr val="tx1"/>
                </a:solidFill>
                <a:latin typeface="Cooper Black" pitchFamily="18" charset="0"/>
              </a:defRPr>
            </a:lvl3pPr>
            <a:lvl4pPr marL="1600200" indent="-228600" eaLnBrk="0" hangingPunct="0">
              <a:defRPr>
                <a:solidFill>
                  <a:schemeClr val="tx1"/>
                </a:solidFill>
                <a:latin typeface="Cooper Black" pitchFamily="18" charset="0"/>
              </a:defRPr>
            </a:lvl4pPr>
            <a:lvl5pPr marL="2057400" indent="-228600" eaLnBrk="0" hangingPunct="0">
              <a:defRPr>
                <a:solidFill>
                  <a:schemeClr val="tx1"/>
                </a:solidFill>
                <a:latin typeface="Cooper Black" pitchFamily="18" charset="0"/>
              </a:defRPr>
            </a:lvl5pPr>
            <a:lvl6pPr marL="2514600" indent="-228600" eaLnBrk="0" fontAlgn="base" hangingPunct="0">
              <a:spcBef>
                <a:spcPct val="0"/>
              </a:spcBef>
              <a:spcAft>
                <a:spcPct val="0"/>
              </a:spcAft>
              <a:defRPr>
                <a:solidFill>
                  <a:schemeClr val="tx1"/>
                </a:solidFill>
                <a:latin typeface="Cooper Black" pitchFamily="18" charset="0"/>
              </a:defRPr>
            </a:lvl6pPr>
            <a:lvl7pPr marL="2971800" indent="-228600" eaLnBrk="0" fontAlgn="base" hangingPunct="0">
              <a:spcBef>
                <a:spcPct val="0"/>
              </a:spcBef>
              <a:spcAft>
                <a:spcPct val="0"/>
              </a:spcAft>
              <a:defRPr>
                <a:solidFill>
                  <a:schemeClr val="tx1"/>
                </a:solidFill>
                <a:latin typeface="Cooper Black" pitchFamily="18" charset="0"/>
              </a:defRPr>
            </a:lvl7pPr>
            <a:lvl8pPr marL="3429000" indent="-228600" eaLnBrk="0" fontAlgn="base" hangingPunct="0">
              <a:spcBef>
                <a:spcPct val="0"/>
              </a:spcBef>
              <a:spcAft>
                <a:spcPct val="0"/>
              </a:spcAft>
              <a:defRPr>
                <a:solidFill>
                  <a:schemeClr val="tx1"/>
                </a:solidFill>
                <a:latin typeface="Cooper Black" pitchFamily="18" charset="0"/>
              </a:defRPr>
            </a:lvl8pPr>
            <a:lvl9pPr marL="3886200" indent="-228600" eaLnBrk="0" fontAlgn="base" hangingPunct="0">
              <a:spcBef>
                <a:spcPct val="0"/>
              </a:spcBef>
              <a:spcAft>
                <a:spcPct val="0"/>
              </a:spcAft>
              <a:defRPr>
                <a:solidFill>
                  <a:schemeClr val="tx1"/>
                </a:solidFill>
                <a:latin typeface="Cooper Black" pitchFamily="18" charset="0"/>
              </a:defRPr>
            </a:lvl9pPr>
          </a:lstStyle>
          <a:p>
            <a:pPr eaLnBrk="1" hangingPunct="1"/>
            <a:fld id="{FA8B6F1D-2885-40E0-825D-79F8E73D0B2F}" type="slidenum">
              <a:rPr lang="en-US" smtClean="0"/>
              <a:pPr eaLnBrk="1" hangingPunct="1"/>
              <a:t>7</a:t>
            </a:fld>
            <a:endParaRPr lang="en-US" smtClean="0"/>
          </a:p>
        </p:txBody>
      </p:sp>
    </p:spTree>
    <p:extLst>
      <p:ext uri="{BB962C8B-B14F-4D97-AF65-F5344CB8AC3E}">
        <p14:creationId xmlns:p14="http://schemas.microsoft.com/office/powerpoint/2010/main" val="12043597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ooper Black" pitchFamily="18" charset="0"/>
              </a:defRPr>
            </a:lvl1pPr>
            <a:lvl2pPr marL="742950" indent="-285750" eaLnBrk="0" hangingPunct="0">
              <a:defRPr>
                <a:solidFill>
                  <a:schemeClr val="tx1"/>
                </a:solidFill>
                <a:latin typeface="Cooper Black" pitchFamily="18" charset="0"/>
              </a:defRPr>
            </a:lvl2pPr>
            <a:lvl3pPr marL="1143000" indent="-228600" eaLnBrk="0" hangingPunct="0">
              <a:defRPr>
                <a:solidFill>
                  <a:schemeClr val="tx1"/>
                </a:solidFill>
                <a:latin typeface="Cooper Black" pitchFamily="18" charset="0"/>
              </a:defRPr>
            </a:lvl3pPr>
            <a:lvl4pPr marL="1600200" indent="-228600" eaLnBrk="0" hangingPunct="0">
              <a:defRPr>
                <a:solidFill>
                  <a:schemeClr val="tx1"/>
                </a:solidFill>
                <a:latin typeface="Cooper Black" pitchFamily="18" charset="0"/>
              </a:defRPr>
            </a:lvl4pPr>
            <a:lvl5pPr marL="2057400" indent="-228600" eaLnBrk="0" hangingPunct="0">
              <a:defRPr>
                <a:solidFill>
                  <a:schemeClr val="tx1"/>
                </a:solidFill>
                <a:latin typeface="Cooper Black" pitchFamily="18" charset="0"/>
              </a:defRPr>
            </a:lvl5pPr>
            <a:lvl6pPr marL="2514600" indent="-228600" eaLnBrk="0" fontAlgn="base" hangingPunct="0">
              <a:spcBef>
                <a:spcPct val="0"/>
              </a:spcBef>
              <a:spcAft>
                <a:spcPct val="0"/>
              </a:spcAft>
              <a:defRPr>
                <a:solidFill>
                  <a:schemeClr val="tx1"/>
                </a:solidFill>
                <a:latin typeface="Cooper Black" pitchFamily="18" charset="0"/>
              </a:defRPr>
            </a:lvl6pPr>
            <a:lvl7pPr marL="2971800" indent="-228600" eaLnBrk="0" fontAlgn="base" hangingPunct="0">
              <a:spcBef>
                <a:spcPct val="0"/>
              </a:spcBef>
              <a:spcAft>
                <a:spcPct val="0"/>
              </a:spcAft>
              <a:defRPr>
                <a:solidFill>
                  <a:schemeClr val="tx1"/>
                </a:solidFill>
                <a:latin typeface="Cooper Black" pitchFamily="18" charset="0"/>
              </a:defRPr>
            </a:lvl7pPr>
            <a:lvl8pPr marL="3429000" indent="-228600" eaLnBrk="0" fontAlgn="base" hangingPunct="0">
              <a:spcBef>
                <a:spcPct val="0"/>
              </a:spcBef>
              <a:spcAft>
                <a:spcPct val="0"/>
              </a:spcAft>
              <a:defRPr>
                <a:solidFill>
                  <a:schemeClr val="tx1"/>
                </a:solidFill>
                <a:latin typeface="Cooper Black" pitchFamily="18" charset="0"/>
              </a:defRPr>
            </a:lvl8pPr>
            <a:lvl9pPr marL="3886200" indent="-228600" eaLnBrk="0" fontAlgn="base" hangingPunct="0">
              <a:spcBef>
                <a:spcPct val="0"/>
              </a:spcBef>
              <a:spcAft>
                <a:spcPct val="0"/>
              </a:spcAft>
              <a:defRPr>
                <a:solidFill>
                  <a:schemeClr val="tx1"/>
                </a:solidFill>
                <a:latin typeface="Cooper Black" pitchFamily="18" charset="0"/>
              </a:defRPr>
            </a:lvl9pPr>
          </a:lstStyle>
          <a:p>
            <a:pPr eaLnBrk="1" hangingPunct="1"/>
            <a:fld id="{5CD7FCEE-9A07-4CD0-BD02-2B5EE639E220}" type="slidenum">
              <a:rPr lang="en-US" smtClean="0"/>
              <a:pPr eaLnBrk="1" hangingPunct="1"/>
              <a:t>8</a:t>
            </a:fld>
            <a:endParaRPr lang="en-US" smtClean="0"/>
          </a:p>
        </p:txBody>
      </p:sp>
    </p:spTree>
    <p:extLst>
      <p:ext uri="{BB962C8B-B14F-4D97-AF65-F5344CB8AC3E}">
        <p14:creationId xmlns:p14="http://schemas.microsoft.com/office/powerpoint/2010/main" val="889370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ooper Black" pitchFamily="18" charset="0"/>
              </a:defRPr>
            </a:lvl1pPr>
            <a:lvl2pPr marL="742950" indent="-285750" eaLnBrk="0" hangingPunct="0">
              <a:defRPr>
                <a:solidFill>
                  <a:schemeClr val="tx1"/>
                </a:solidFill>
                <a:latin typeface="Cooper Black" pitchFamily="18" charset="0"/>
              </a:defRPr>
            </a:lvl2pPr>
            <a:lvl3pPr marL="1143000" indent="-228600" eaLnBrk="0" hangingPunct="0">
              <a:defRPr>
                <a:solidFill>
                  <a:schemeClr val="tx1"/>
                </a:solidFill>
                <a:latin typeface="Cooper Black" pitchFamily="18" charset="0"/>
              </a:defRPr>
            </a:lvl3pPr>
            <a:lvl4pPr marL="1600200" indent="-228600" eaLnBrk="0" hangingPunct="0">
              <a:defRPr>
                <a:solidFill>
                  <a:schemeClr val="tx1"/>
                </a:solidFill>
                <a:latin typeface="Cooper Black" pitchFamily="18" charset="0"/>
              </a:defRPr>
            </a:lvl4pPr>
            <a:lvl5pPr marL="2057400" indent="-228600" eaLnBrk="0" hangingPunct="0">
              <a:defRPr>
                <a:solidFill>
                  <a:schemeClr val="tx1"/>
                </a:solidFill>
                <a:latin typeface="Cooper Black" pitchFamily="18" charset="0"/>
              </a:defRPr>
            </a:lvl5pPr>
            <a:lvl6pPr marL="2514600" indent="-228600" eaLnBrk="0" fontAlgn="base" hangingPunct="0">
              <a:spcBef>
                <a:spcPct val="0"/>
              </a:spcBef>
              <a:spcAft>
                <a:spcPct val="0"/>
              </a:spcAft>
              <a:defRPr>
                <a:solidFill>
                  <a:schemeClr val="tx1"/>
                </a:solidFill>
                <a:latin typeface="Cooper Black" pitchFamily="18" charset="0"/>
              </a:defRPr>
            </a:lvl6pPr>
            <a:lvl7pPr marL="2971800" indent="-228600" eaLnBrk="0" fontAlgn="base" hangingPunct="0">
              <a:spcBef>
                <a:spcPct val="0"/>
              </a:spcBef>
              <a:spcAft>
                <a:spcPct val="0"/>
              </a:spcAft>
              <a:defRPr>
                <a:solidFill>
                  <a:schemeClr val="tx1"/>
                </a:solidFill>
                <a:latin typeface="Cooper Black" pitchFamily="18" charset="0"/>
              </a:defRPr>
            </a:lvl7pPr>
            <a:lvl8pPr marL="3429000" indent="-228600" eaLnBrk="0" fontAlgn="base" hangingPunct="0">
              <a:spcBef>
                <a:spcPct val="0"/>
              </a:spcBef>
              <a:spcAft>
                <a:spcPct val="0"/>
              </a:spcAft>
              <a:defRPr>
                <a:solidFill>
                  <a:schemeClr val="tx1"/>
                </a:solidFill>
                <a:latin typeface="Cooper Black" pitchFamily="18" charset="0"/>
              </a:defRPr>
            </a:lvl8pPr>
            <a:lvl9pPr marL="3886200" indent="-228600" eaLnBrk="0" fontAlgn="base" hangingPunct="0">
              <a:spcBef>
                <a:spcPct val="0"/>
              </a:spcBef>
              <a:spcAft>
                <a:spcPct val="0"/>
              </a:spcAft>
              <a:defRPr>
                <a:solidFill>
                  <a:schemeClr val="tx1"/>
                </a:solidFill>
                <a:latin typeface="Cooper Black" pitchFamily="18" charset="0"/>
              </a:defRPr>
            </a:lvl9pPr>
          </a:lstStyle>
          <a:p>
            <a:pPr eaLnBrk="1" hangingPunct="1"/>
            <a:fld id="{D72D9EE0-28E9-490C-A179-4FAF25D6EA77}" type="slidenum">
              <a:rPr lang="en-US" smtClean="0"/>
              <a:pPr eaLnBrk="1" hangingPunct="1"/>
              <a:t>9</a:t>
            </a:fld>
            <a:endParaRPr lang="en-US" smtClean="0"/>
          </a:p>
        </p:txBody>
      </p:sp>
    </p:spTree>
    <p:extLst>
      <p:ext uri="{BB962C8B-B14F-4D97-AF65-F5344CB8AC3E}">
        <p14:creationId xmlns:p14="http://schemas.microsoft.com/office/powerpoint/2010/main" val="1029681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ooper Black" pitchFamily="18" charset="0"/>
              </a:defRPr>
            </a:lvl1pPr>
            <a:lvl2pPr marL="742950" indent="-285750" eaLnBrk="0" hangingPunct="0">
              <a:defRPr>
                <a:solidFill>
                  <a:schemeClr val="tx1"/>
                </a:solidFill>
                <a:latin typeface="Cooper Black" pitchFamily="18" charset="0"/>
              </a:defRPr>
            </a:lvl2pPr>
            <a:lvl3pPr marL="1143000" indent="-228600" eaLnBrk="0" hangingPunct="0">
              <a:defRPr>
                <a:solidFill>
                  <a:schemeClr val="tx1"/>
                </a:solidFill>
                <a:latin typeface="Cooper Black" pitchFamily="18" charset="0"/>
              </a:defRPr>
            </a:lvl3pPr>
            <a:lvl4pPr marL="1600200" indent="-228600" eaLnBrk="0" hangingPunct="0">
              <a:defRPr>
                <a:solidFill>
                  <a:schemeClr val="tx1"/>
                </a:solidFill>
                <a:latin typeface="Cooper Black" pitchFamily="18" charset="0"/>
              </a:defRPr>
            </a:lvl4pPr>
            <a:lvl5pPr marL="2057400" indent="-228600" eaLnBrk="0" hangingPunct="0">
              <a:defRPr>
                <a:solidFill>
                  <a:schemeClr val="tx1"/>
                </a:solidFill>
                <a:latin typeface="Cooper Black" pitchFamily="18" charset="0"/>
              </a:defRPr>
            </a:lvl5pPr>
            <a:lvl6pPr marL="2514600" indent="-228600" eaLnBrk="0" fontAlgn="base" hangingPunct="0">
              <a:spcBef>
                <a:spcPct val="0"/>
              </a:spcBef>
              <a:spcAft>
                <a:spcPct val="0"/>
              </a:spcAft>
              <a:defRPr>
                <a:solidFill>
                  <a:schemeClr val="tx1"/>
                </a:solidFill>
                <a:latin typeface="Cooper Black" pitchFamily="18" charset="0"/>
              </a:defRPr>
            </a:lvl6pPr>
            <a:lvl7pPr marL="2971800" indent="-228600" eaLnBrk="0" fontAlgn="base" hangingPunct="0">
              <a:spcBef>
                <a:spcPct val="0"/>
              </a:spcBef>
              <a:spcAft>
                <a:spcPct val="0"/>
              </a:spcAft>
              <a:defRPr>
                <a:solidFill>
                  <a:schemeClr val="tx1"/>
                </a:solidFill>
                <a:latin typeface="Cooper Black" pitchFamily="18" charset="0"/>
              </a:defRPr>
            </a:lvl7pPr>
            <a:lvl8pPr marL="3429000" indent="-228600" eaLnBrk="0" fontAlgn="base" hangingPunct="0">
              <a:spcBef>
                <a:spcPct val="0"/>
              </a:spcBef>
              <a:spcAft>
                <a:spcPct val="0"/>
              </a:spcAft>
              <a:defRPr>
                <a:solidFill>
                  <a:schemeClr val="tx1"/>
                </a:solidFill>
                <a:latin typeface="Cooper Black" pitchFamily="18" charset="0"/>
              </a:defRPr>
            </a:lvl8pPr>
            <a:lvl9pPr marL="3886200" indent="-228600" eaLnBrk="0" fontAlgn="base" hangingPunct="0">
              <a:spcBef>
                <a:spcPct val="0"/>
              </a:spcBef>
              <a:spcAft>
                <a:spcPct val="0"/>
              </a:spcAft>
              <a:defRPr>
                <a:solidFill>
                  <a:schemeClr val="tx1"/>
                </a:solidFill>
                <a:latin typeface="Cooper Black" pitchFamily="18" charset="0"/>
              </a:defRPr>
            </a:lvl9pPr>
          </a:lstStyle>
          <a:p>
            <a:pPr eaLnBrk="1" hangingPunct="1"/>
            <a:fld id="{6863611D-15D2-49F2-A709-BE3DE935A474}" type="slidenum">
              <a:rPr lang="en-US" smtClean="0"/>
              <a:pPr eaLnBrk="1" hangingPunct="1"/>
              <a:t>10</a:t>
            </a:fld>
            <a:endParaRPr lang="en-US" smtClean="0"/>
          </a:p>
        </p:txBody>
      </p:sp>
    </p:spTree>
    <p:extLst>
      <p:ext uri="{BB962C8B-B14F-4D97-AF65-F5344CB8AC3E}">
        <p14:creationId xmlns:p14="http://schemas.microsoft.com/office/powerpoint/2010/main" val="27563500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ooper Black" pitchFamily="18" charset="0"/>
              </a:defRPr>
            </a:lvl1pPr>
            <a:lvl2pPr marL="742950" indent="-285750" eaLnBrk="0" hangingPunct="0">
              <a:defRPr>
                <a:solidFill>
                  <a:schemeClr val="tx1"/>
                </a:solidFill>
                <a:latin typeface="Cooper Black" pitchFamily="18" charset="0"/>
              </a:defRPr>
            </a:lvl2pPr>
            <a:lvl3pPr marL="1143000" indent="-228600" eaLnBrk="0" hangingPunct="0">
              <a:defRPr>
                <a:solidFill>
                  <a:schemeClr val="tx1"/>
                </a:solidFill>
                <a:latin typeface="Cooper Black" pitchFamily="18" charset="0"/>
              </a:defRPr>
            </a:lvl3pPr>
            <a:lvl4pPr marL="1600200" indent="-228600" eaLnBrk="0" hangingPunct="0">
              <a:defRPr>
                <a:solidFill>
                  <a:schemeClr val="tx1"/>
                </a:solidFill>
                <a:latin typeface="Cooper Black" pitchFamily="18" charset="0"/>
              </a:defRPr>
            </a:lvl4pPr>
            <a:lvl5pPr marL="2057400" indent="-228600" eaLnBrk="0" hangingPunct="0">
              <a:defRPr>
                <a:solidFill>
                  <a:schemeClr val="tx1"/>
                </a:solidFill>
                <a:latin typeface="Cooper Black" pitchFamily="18" charset="0"/>
              </a:defRPr>
            </a:lvl5pPr>
            <a:lvl6pPr marL="2514600" indent="-228600" eaLnBrk="0" fontAlgn="base" hangingPunct="0">
              <a:spcBef>
                <a:spcPct val="0"/>
              </a:spcBef>
              <a:spcAft>
                <a:spcPct val="0"/>
              </a:spcAft>
              <a:defRPr>
                <a:solidFill>
                  <a:schemeClr val="tx1"/>
                </a:solidFill>
                <a:latin typeface="Cooper Black" pitchFamily="18" charset="0"/>
              </a:defRPr>
            </a:lvl6pPr>
            <a:lvl7pPr marL="2971800" indent="-228600" eaLnBrk="0" fontAlgn="base" hangingPunct="0">
              <a:spcBef>
                <a:spcPct val="0"/>
              </a:spcBef>
              <a:spcAft>
                <a:spcPct val="0"/>
              </a:spcAft>
              <a:defRPr>
                <a:solidFill>
                  <a:schemeClr val="tx1"/>
                </a:solidFill>
                <a:latin typeface="Cooper Black" pitchFamily="18" charset="0"/>
              </a:defRPr>
            </a:lvl7pPr>
            <a:lvl8pPr marL="3429000" indent="-228600" eaLnBrk="0" fontAlgn="base" hangingPunct="0">
              <a:spcBef>
                <a:spcPct val="0"/>
              </a:spcBef>
              <a:spcAft>
                <a:spcPct val="0"/>
              </a:spcAft>
              <a:defRPr>
                <a:solidFill>
                  <a:schemeClr val="tx1"/>
                </a:solidFill>
                <a:latin typeface="Cooper Black" pitchFamily="18" charset="0"/>
              </a:defRPr>
            </a:lvl8pPr>
            <a:lvl9pPr marL="3886200" indent="-228600" eaLnBrk="0" fontAlgn="base" hangingPunct="0">
              <a:spcBef>
                <a:spcPct val="0"/>
              </a:spcBef>
              <a:spcAft>
                <a:spcPct val="0"/>
              </a:spcAft>
              <a:defRPr>
                <a:solidFill>
                  <a:schemeClr val="tx1"/>
                </a:solidFill>
                <a:latin typeface="Cooper Black" pitchFamily="18" charset="0"/>
              </a:defRPr>
            </a:lvl9pPr>
          </a:lstStyle>
          <a:p>
            <a:pPr eaLnBrk="1" hangingPunct="1"/>
            <a:fld id="{EDE22B90-5A77-4C16-87C0-E439CD6494D5}" type="slidenum">
              <a:rPr lang="en-US" smtClean="0"/>
              <a:pPr eaLnBrk="1" hangingPunct="1"/>
              <a:t>12</a:t>
            </a:fld>
            <a:endParaRPr lang="en-US" smtClean="0"/>
          </a:p>
        </p:txBody>
      </p:sp>
    </p:spTree>
    <p:extLst>
      <p:ext uri="{BB962C8B-B14F-4D97-AF65-F5344CB8AC3E}">
        <p14:creationId xmlns:p14="http://schemas.microsoft.com/office/powerpoint/2010/main" val="23895647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ooper Black" pitchFamily="18" charset="0"/>
              </a:defRPr>
            </a:lvl1pPr>
            <a:lvl2pPr marL="742950" indent="-285750" eaLnBrk="0" hangingPunct="0">
              <a:defRPr>
                <a:solidFill>
                  <a:schemeClr val="tx1"/>
                </a:solidFill>
                <a:latin typeface="Cooper Black" pitchFamily="18" charset="0"/>
              </a:defRPr>
            </a:lvl2pPr>
            <a:lvl3pPr marL="1143000" indent="-228600" eaLnBrk="0" hangingPunct="0">
              <a:defRPr>
                <a:solidFill>
                  <a:schemeClr val="tx1"/>
                </a:solidFill>
                <a:latin typeface="Cooper Black" pitchFamily="18" charset="0"/>
              </a:defRPr>
            </a:lvl3pPr>
            <a:lvl4pPr marL="1600200" indent="-228600" eaLnBrk="0" hangingPunct="0">
              <a:defRPr>
                <a:solidFill>
                  <a:schemeClr val="tx1"/>
                </a:solidFill>
                <a:latin typeface="Cooper Black" pitchFamily="18" charset="0"/>
              </a:defRPr>
            </a:lvl4pPr>
            <a:lvl5pPr marL="2057400" indent="-228600" eaLnBrk="0" hangingPunct="0">
              <a:defRPr>
                <a:solidFill>
                  <a:schemeClr val="tx1"/>
                </a:solidFill>
                <a:latin typeface="Cooper Black" pitchFamily="18" charset="0"/>
              </a:defRPr>
            </a:lvl5pPr>
            <a:lvl6pPr marL="2514600" indent="-228600" eaLnBrk="0" fontAlgn="base" hangingPunct="0">
              <a:spcBef>
                <a:spcPct val="0"/>
              </a:spcBef>
              <a:spcAft>
                <a:spcPct val="0"/>
              </a:spcAft>
              <a:defRPr>
                <a:solidFill>
                  <a:schemeClr val="tx1"/>
                </a:solidFill>
                <a:latin typeface="Cooper Black" pitchFamily="18" charset="0"/>
              </a:defRPr>
            </a:lvl6pPr>
            <a:lvl7pPr marL="2971800" indent="-228600" eaLnBrk="0" fontAlgn="base" hangingPunct="0">
              <a:spcBef>
                <a:spcPct val="0"/>
              </a:spcBef>
              <a:spcAft>
                <a:spcPct val="0"/>
              </a:spcAft>
              <a:defRPr>
                <a:solidFill>
                  <a:schemeClr val="tx1"/>
                </a:solidFill>
                <a:latin typeface="Cooper Black" pitchFamily="18" charset="0"/>
              </a:defRPr>
            </a:lvl7pPr>
            <a:lvl8pPr marL="3429000" indent="-228600" eaLnBrk="0" fontAlgn="base" hangingPunct="0">
              <a:spcBef>
                <a:spcPct val="0"/>
              </a:spcBef>
              <a:spcAft>
                <a:spcPct val="0"/>
              </a:spcAft>
              <a:defRPr>
                <a:solidFill>
                  <a:schemeClr val="tx1"/>
                </a:solidFill>
                <a:latin typeface="Cooper Black" pitchFamily="18" charset="0"/>
              </a:defRPr>
            </a:lvl8pPr>
            <a:lvl9pPr marL="3886200" indent="-228600" eaLnBrk="0" fontAlgn="base" hangingPunct="0">
              <a:spcBef>
                <a:spcPct val="0"/>
              </a:spcBef>
              <a:spcAft>
                <a:spcPct val="0"/>
              </a:spcAft>
              <a:defRPr>
                <a:solidFill>
                  <a:schemeClr val="tx1"/>
                </a:solidFill>
                <a:latin typeface="Cooper Black" pitchFamily="18" charset="0"/>
              </a:defRPr>
            </a:lvl9pPr>
          </a:lstStyle>
          <a:p>
            <a:pPr eaLnBrk="1" hangingPunct="1"/>
            <a:fld id="{36E81829-16F6-4FF0-98A7-9AAC0AF06594}" type="slidenum">
              <a:rPr lang="en-US" smtClean="0"/>
              <a:pPr eaLnBrk="1" hangingPunct="1"/>
              <a:t>13</a:t>
            </a:fld>
            <a:endParaRPr lang="en-US" smtClean="0"/>
          </a:p>
        </p:txBody>
      </p:sp>
    </p:spTree>
    <p:extLst>
      <p:ext uri="{BB962C8B-B14F-4D97-AF65-F5344CB8AC3E}">
        <p14:creationId xmlns:p14="http://schemas.microsoft.com/office/powerpoint/2010/main" val="230259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D2A243B-ED7A-4D90-8A60-AF4EF364153D}" type="slidenum">
              <a:rPr lang="en-US"/>
              <a:pPr>
                <a:defRPr/>
              </a:pPr>
              <a:t>‹#›</a:t>
            </a:fld>
            <a:endParaRPr lang="en-US"/>
          </a:p>
        </p:txBody>
      </p:sp>
    </p:spTree>
    <p:extLst>
      <p:ext uri="{BB962C8B-B14F-4D97-AF65-F5344CB8AC3E}">
        <p14:creationId xmlns:p14="http://schemas.microsoft.com/office/powerpoint/2010/main" val="1380900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03D5C72-5380-41E1-8033-F5E5D478348C}" type="slidenum">
              <a:rPr lang="en-US"/>
              <a:pPr>
                <a:defRPr/>
              </a:pPr>
              <a:t>‹#›</a:t>
            </a:fld>
            <a:endParaRPr lang="en-US"/>
          </a:p>
        </p:txBody>
      </p:sp>
    </p:spTree>
    <p:extLst>
      <p:ext uri="{BB962C8B-B14F-4D97-AF65-F5344CB8AC3E}">
        <p14:creationId xmlns:p14="http://schemas.microsoft.com/office/powerpoint/2010/main" val="1192256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58ABF9-F84E-49B1-9528-9B01103315EB}" type="slidenum">
              <a:rPr lang="en-US"/>
              <a:pPr>
                <a:defRPr/>
              </a:pPr>
              <a:t>‹#›</a:t>
            </a:fld>
            <a:endParaRPr lang="en-US"/>
          </a:p>
        </p:txBody>
      </p:sp>
    </p:spTree>
    <p:extLst>
      <p:ext uri="{BB962C8B-B14F-4D97-AF65-F5344CB8AC3E}">
        <p14:creationId xmlns:p14="http://schemas.microsoft.com/office/powerpoint/2010/main" val="1027677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5E782A5-1B7E-41C1-8CD4-13B2BF7A4181}" type="slidenum">
              <a:rPr lang="en-US"/>
              <a:pPr>
                <a:defRPr/>
              </a:pPr>
              <a:t>‹#›</a:t>
            </a:fld>
            <a:endParaRPr lang="en-US"/>
          </a:p>
        </p:txBody>
      </p:sp>
    </p:spTree>
    <p:extLst>
      <p:ext uri="{BB962C8B-B14F-4D97-AF65-F5344CB8AC3E}">
        <p14:creationId xmlns:p14="http://schemas.microsoft.com/office/powerpoint/2010/main" val="1798551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ED72FF5-1E7D-4661-8822-1C3DE80AFCFF}" type="slidenum">
              <a:rPr lang="en-US"/>
              <a:pPr>
                <a:defRPr/>
              </a:pPr>
              <a:t>‹#›</a:t>
            </a:fld>
            <a:endParaRPr lang="en-US"/>
          </a:p>
        </p:txBody>
      </p:sp>
    </p:spTree>
    <p:extLst>
      <p:ext uri="{BB962C8B-B14F-4D97-AF65-F5344CB8AC3E}">
        <p14:creationId xmlns:p14="http://schemas.microsoft.com/office/powerpoint/2010/main" val="307136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233E4B1-62F5-42AA-9C89-A1C0BC79D3D1}" type="slidenum">
              <a:rPr lang="en-US"/>
              <a:pPr>
                <a:defRPr/>
              </a:pPr>
              <a:t>‹#›</a:t>
            </a:fld>
            <a:endParaRPr lang="en-US"/>
          </a:p>
        </p:txBody>
      </p:sp>
    </p:spTree>
    <p:extLst>
      <p:ext uri="{BB962C8B-B14F-4D97-AF65-F5344CB8AC3E}">
        <p14:creationId xmlns:p14="http://schemas.microsoft.com/office/powerpoint/2010/main" val="47651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F2A93FB-993D-4AB3-8906-F4C91DBF42C6}" type="slidenum">
              <a:rPr lang="en-US"/>
              <a:pPr>
                <a:defRPr/>
              </a:pPr>
              <a:t>‹#›</a:t>
            </a:fld>
            <a:endParaRPr lang="en-US"/>
          </a:p>
        </p:txBody>
      </p:sp>
    </p:spTree>
    <p:extLst>
      <p:ext uri="{BB962C8B-B14F-4D97-AF65-F5344CB8AC3E}">
        <p14:creationId xmlns:p14="http://schemas.microsoft.com/office/powerpoint/2010/main" val="3739727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DE591A2-7A93-41E6-A74E-4D3E681436BF}" type="slidenum">
              <a:rPr lang="en-US"/>
              <a:pPr>
                <a:defRPr/>
              </a:pPr>
              <a:t>‹#›</a:t>
            </a:fld>
            <a:endParaRPr lang="en-US"/>
          </a:p>
        </p:txBody>
      </p:sp>
    </p:spTree>
    <p:extLst>
      <p:ext uri="{BB962C8B-B14F-4D97-AF65-F5344CB8AC3E}">
        <p14:creationId xmlns:p14="http://schemas.microsoft.com/office/powerpoint/2010/main" val="3165743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2804AD9-3C77-4E3D-B54E-12EE59164865}" type="slidenum">
              <a:rPr lang="en-US"/>
              <a:pPr>
                <a:defRPr/>
              </a:pPr>
              <a:t>‹#›</a:t>
            </a:fld>
            <a:endParaRPr lang="en-US"/>
          </a:p>
        </p:txBody>
      </p:sp>
    </p:spTree>
    <p:extLst>
      <p:ext uri="{BB962C8B-B14F-4D97-AF65-F5344CB8AC3E}">
        <p14:creationId xmlns:p14="http://schemas.microsoft.com/office/powerpoint/2010/main" val="2563552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EFBBFFC-BE15-4B2A-A113-FCDACA6B3235}" type="slidenum">
              <a:rPr lang="en-US"/>
              <a:pPr>
                <a:defRPr/>
              </a:pPr>
              <a:t>‹#›</a:t>
            </a:fld>
            <a:endParaRPr lang="en-US"/>
          </a:p>
        </p:txBody>
      </p:sp>
    </p:spTree>
    <p:extLst>
      <p:ext uri="{BB962C8B-B14F-4D97-AF65-F5344CB8AC3E}">
        <p14:creationId xmlns:p14="http://schemas.microsoft.com/office/powerpoint/2010/main" val="3047488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EE5E75D-983B-489E-ACB8-B7BF7FD6C578}" type="slidenum">
              <a:rPr lang="en-US"/>
              <a:pPr>
                <a:defRPr/>
              </a:pPr>
              <a:t>‹#›</a:t>
            </a:fld>
            <a:endParaRPr lang="en-US"/>
          </a:p>
        </p:txBody>
      </p:sp>
    </p:spTree>
    <p:extLst>
      <p:ext uri="{BB962C8B-B14F-4D97-AF65-F5344CB8AC3E}">
        <p14:creationId xmlns:p14="http://schemas.microsoft.com/office/powerpoint/2010/main" val="1361987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2E1AD08A-66F4-48C8-8351-7309A8D06D18}"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2362200"/>
            <a:ext cx="7772400" cy="1470025"/>
          </a:xfrm>
        </p:spPr>
        <p:txBody>
          <a:bodyPr/>
          <a:lstStyle/>
          <a:p>
            <a:pPr eaLnBrk="1" hangingPunct="1"/>
            <a:r>
              <a:rPr lang="en-US" sz="4800" dirty="0" smtClean="0">
                <a:solidFill>
                  <a:schemeClr val="tx1"/>
                </a:solidFill>
                <a:latin typeface="Cooper Black" pitchFamily="18" charset="0"/>
              </a:rPr>
              <a:t>What is </a:t>
            </a:r>
            <a:r>
              <a:rPr lang="en-US" sz="4800" i="1" dirty="0" smtClean="0">
                <a:solidFill>
                  <a:srgbClr val="FFFF00"/>
                </a:solidFill>
                <a:latin typeface="Cooper Black" pitchFamily="18" charset="0"/>
              </a:rPr>
              <a:t>E</a:t>
            </a:r>
            <a:r>
              <a:rPr lang="en-US" sz="4800" i="1" dirty="0" smtClean="0">
                <a:solidFill>
                  <a:srgbClr val="FFFF00"/>
                </a:solidFill>
                <a:latin typeface="Cooper Black" pitchFamily="18" charset="0"/>
              </a:rPr>
              <a:t>xplanatory </a:t>
            </a:r>
            <a:r>
              <a:rPr lang="en-US" sz="4800" i="1" dirty="0" smtClean="0">
                <a:solidFill>
                  <a:srgbClr val="FFFF00"/>
                </a:solidFill>
                <a:latin typeface="Cooper Black" pitchFamily="18" charset="0"/>
              </a:rPr>
              <a:t>writing</a:t>
            </a:r>
            <a:r>
              <a:rPr lang="en-US" sz="4800" dirty="0" smtClean="0">
                <a:solidFill>
                  <a:schemeClr val="tx1"/>
                </a:solidFill>
                <a:latin typeface="Cooper Black" pitchFamily="18" charset="0"/>
              </a:rPr>
              <a:t>?  </a:t>
            </a:r>
            <a:br>
              <a:rPr lang="en-US" sz="4800" dirty="0" smtClean="0">
                <a:solidFill>
                  <a:schemeClr val="tx1"/>
                </a:solidFill>
                <a:latin typeface="Cooper Black" pitchFamily="18" charset="0"/>
              </a:rPr>
            </a:br>
            <a:r>
              <a:rPr lang="en-US" sz="4800" dirty="0" smtClean="0">
                <a:solidFill>
                  <a:schemeClr val="tx1"/>
                </a:solidFill>
                <a:latin typeface="Cooper Black" pitchFamily="18" charset="0"/>
              </a:rPr>
              <a:t>How is </a:t>
            </a:r>
            <a:r>
              <a:rPr lang="en-US" sz="4800" i="1" dirty="0" smtClean="0">
                <a:solidFill>
                  <a:srgbClr val="FFFF00"/>
                </a:solidFill>
                <a:latin typeface="Cooper Black" pitchFamily="18" charset="0"/>
              </a:rPr>
              <a:t>explanatory </a:t>
            </a:r>
            <a:r>
              <a:rPr lang="en-US" sz="4800" i="1" dirty="0" smtClean="0">
                <a:solidFill>
                  <a:srgbClr val="FFFF00"/>
                </a:solidFill>
                <a:latin typeface="Cooper Black" pitchFamily="18" charset="0"/>
              </a:rPr>
              <a:t>writing </a:t>
            </a:r>
            <a:r>
              <a:rPr lang="en-US" sz="4800" dirty="0" smtClean="0">
                <a:solidFill>
                  <a:schemeClr val="tx1"/>
                </a:solidFill>
                <a:latin typeface="Cooper Black" pitchFamily="18" charset="0"/>
              </a:rPr>
              <a:t>different from narrative writing?</a:t>
            </a:r>
          </a:p>
        </p:txBody>
      </p:sp>
      <p:sp>
        <p:nvSpPr>
          <p:cNvPr id="2051" name="Rectangle 3"/>
          <p:cNvSpPr>
            <a:spLocks noGrp="1" noChangeArrowheads="1"/>
          </p:cNvSpPr>
          <p:nvPr>
            <p:ph type="subTitle" idx="1"/>
          </p:nvPr>
        </p:nvSpPr>
        <p:spPr>
          <a:xfrm>
            <a:off x="914400" y="925512"/>
            <a:ext cx="7315200" cy="4865688"/>
          </a:xfrm>
        </p:spPr>
        <p:txBody>
          <a:bodyPr/>
          <a:lstStyle/>
          <a:p>
            <a:pPr eaLnBrk="1" hangingPunct="1"/>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z="4000" smtClean="0">
                <a:solidFill>
                  <a:schemeClr val="tx1"/>
                </a:solidFill>
              </a:rPr>
              <a:t>Introductions</a:t>
            </a:r>
            <a:r>
              <a:rPr lang="en-US" sz="4000" smtClean="0"/>
              <a:t> </a:t>
            </a:r>
            <a:r>
              <a:rPr lang="en-US" sz="4000" smtClean="0">
                <a:solidFill>
                  <a:srgbClr val="FF3300"/>
                </a:solidFill>
              </a:rPr>
              <a:t>(Opening paragraph)</a:t>
            </a:r>
          </a:p>
        </p:txBody>
      </p:sp>
      <p:sp>
        <p:nvSpPr>
          <p:cNvPr id="8195" name="Rectangle 3"/>
          <p:cNvSpPr>
            <a:spLocks noGrp="1" noChangeArrowheads="1"/>
          </p:cNvSpPr>
          <p:nvPr>
            <p:ph type="body" idx="1"/>
          </p:nvPr>
        </p:nvSpPr>
        <p:spPr/>
        <p:txBody>
          <a:bodyPr/>
          <a:lstStyle/>
          <a:p>
            <a:pPr eaLnBrk="1" hangingPunct="1">
              <a:buFontTx/>
              <a:buNone/>
            </a:pPr>
            <a:r>
              <a:rPr lang="en-US" sz="4400" smtClean="0"/>
              <a:t>Grab the reader’s attention by:</a:t>
            </a:r>
          </a:p>
          <a:p>
            <a:pPr lvl="1" eaLnBrk="1" hangingPunct="1"/>
            <a:r>
              <a:rPr lang="en-US" sz="4400" smtClean="0"/>
              <a:t>Asking a question ????</a:t>
            </a:r>
          </a:p>
          <a:p>
            <a:pPr lvl="1" eaLnBrk="1" hangingPunct="1"/>
            <a:r>
              <a:rPr lang="en-US" sz="4400" smtClean="0"/>
              <a:t>Onomatopoeia (Bang!)</a:t>
            </a:r>
          </a:p>
          <a:p>
            <a:pPr lvl="1" eaLnBrk="1" hangingPunct="1"/>
            <a:r>
              <a:rPr lang="en-US" sz="4400" smtClean="0"/>
              <a:t>Using some key words from the writing prompt.</a:t>
            </a:r>
          </a:p>
          <a:p>
            <a:pPr lvl="1" eaLnBrk="1" hangingPunct="1">
              <a:buFontTx/>
              <a:buNone/>
            </a:pPr>
            <a:endParaRPr lang="en-US" sz="2400" smtClean="0"/>
          </a:p>
          <a:p>
            <a:pPr eaLnBrk="1" hangingPunct="1"/>
            <a:endParaRPr lang="en-US" sz="28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dirty="0" smtClean="0"/>
              <a:t>Explanatory </a:t>
            </a:r>
            <a:r>
              <a:rPr lang="en-US" dirty="0" smtClean="0"/>
              <a:t>Writing uses:  </a:t>
            </a:r>
          </a:p>
        </p:txBody>
      </p:sp>
      <p:sp>
        <p:nvSpPr>
          <p:cNvPr id="9219" name="Content Placeholder 2"/>
          <p:cNvSpPr>
            <a:spLocks noGrp="1"/>
          </p:cNvSpPr>
          <p:nvPr>
            <p:ph idx="1"/>
          </p:nvPr>
        </p:nvSpPr>
        <p:spPr/>
        <p:txBody>
          <a:bodyPr/>
          <a:lstStyle/>
          <a:p>
            <a:r>
              <a:rPr lang="en-US" dirty="0" smtClean="0"/>
              <a:t>a plan of what you are going to be talking about in the paragraphs.</a:t>
            </a:r>
          </a:p>
          <a:p>
            <a:r>
              <a:rPr lang="en-US" dirty="0" smtClean="0"/>
              <a:t>Each supporting detail starts a new paragraph.</a:t>
            </a:r>
          </a:p>
          <a:p>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Essay needs:</a:t>
            </a:r>
          </a:p>
        </p:txBody>
      </p:sp>
      <p:sp>
        <p:nvSpPr>
          <p:cNvPr id="10243" name="Rectangle 3"/>
          <p:cNvSpPr>
            <a:spLocks noGrp="1" noChangeArrowheads="1"/>
          </p:cNvSpPr>
          <p:nvPr>
            <p:ph type="body" idx="1"/>
          </p:nvPr>
        </p:nvSpPr>
        <p:spPr/>
        <p:txBody>
          <a:bodyPr/>
          <a:lstStyle/>
          <a:p>
            <a:pPr eaLnBrk="1" hangingPunct="1">
              <a:lnSpc>
                <a:spcPct val="80000"/>
              </a:lnSpc>
            </a:pPr>
            <a:r>
              <a:rPr lang="en-US" sz="4000" b="1" dirty="0" smtClean="0">
                <a:latin typeface="Baskerville Old Face" pitchFamily="18" charset="0"/>
              </a:rPr>
              <a:t>Introduction paragraph (HOOK  &amp; THESIS)</a:t>
            </a:r>
          </a:p>
          <a:p>
            <a:pPr eaLnBrk="1" hangingPunct="1">
              <a:lnSpc>
                <a:spcPct val="80000"/>
              </a:lnSpc>
            </a:pPr>
            <a:r>
              <a:rPr lang="en-US" sz="4000" b="1" dirty="0" smtClean="0">
                <a:latin typeface="Baskerville Old Face" pitchFamily="18" charset="0"/>
              </a:rPr>
              <a:t>Body paragraphs (SUPPORTING IDEAS &amp; DETAILS)</a:t>
            </a:r>
          </a:p>
          <a:p>
            <a:pPr eaLnBrk="1" hangingPunct="1">
              <a:lnSpc>
                <a:spcPct val="80000"/>
              </a:lnSpc>
            </a:pPr>
            <a:r>
              <a:rPr lang="en-US" sz="4000" b="1" dirty="0" smtClean="0">
                <a:latin typeface="Baskerville Old Face" pitchFamily="18" charset="0"/>
              </a:rPr>
              <a:t>Concluding paragraph (RESTATE SUPPORTING IDEAS)= </a:t>
            </a:r>
          </a:p>
          <a:p>
            <a:pPr eaLnBrk="1" hangingPunct="1">
              <a:lnSpc>
                <a:spcPct val="80000"/>
              </a:lnSpc>
              <a:buFontTx/>
              <a:buNone/>
            </a:pPr>
            <a:r>
              <a:rPr lang="en-US" sz="4000" b="1" dirty="0" smtClean="0">
                <a:solidFill>
                  <a:srgbClr val="FF00FF"/>
                </a:solidFill>
                <a:latin typeface="Baskerville Old Face" pitchFamily="18" charset="0"/>
              </a:rPr>
              <a:t>      4-5 PARAGRAPHS</a:t>
            </a:r>
          </a:p>
          <a:p>
            <a:pPr eaLnBrk="1" hangingPunct="1">
              <a:lnSpc>
                <a:spcPct val="80000"/>
              </a:lnSpc>
            </a:pPr>
            <a:endParaRPr lang="en-US" sz="4000" b="1" dirty="0" smtClean="0">
              <a:solidFill>
                <a:srgbClr val="FF00FF"/>
              </a:solidFill>
              <a:latin typeface="Baskerville Old Face" pitchFamily="18" charset="0"/>
            </a:endParaRPr>
          </a:p>
          <a:p>
            <a:pPr eaLnBrk="1" hangingPunct="1">
              <a:lnSpc>
                <a:spcPct val="80000"/>
              </a:lnSpc>
              <a:buFontTx/>
              <a:buNone/>
            </a:pPr>
            <a:r>
              <a:rPr lang="en-US" sz="2800" dirty="0" smtClean="0"/>
              <a:t>REMEMBER=  3-4 different </a:t>
            </a:r>
            <a:r>
              <a:rPr lang="en-US" sz="2800" b="1" dirty="0" smtClean="0">
                <a:solidFill>
                  <a:srgbClr val="FF3300"/>
                </a:solidFill>
                <a:latin typeface="Cooper Black" pitchFamily="18" charset="0"/>
              </a:rPr>
              <a:t>TRANSITION WORDS</a:t>
            </a:r>
          </a:p>
          <a:p>
            <a:pPr eaLnBrk="1" hangingPunct="1">
              <a:lnSpc>
                <a:spcPct val="80000"/>
              </a:lnSpc>
            </a:pPr>
            <a:endParaRPr lang="en-US" sz="2800" b="1" dirty="0" smtClean="0">
              <a:solidFill>
                <a:srgbClr val="FF3300"/>
              </a:solidFill>
              <a:latin typeface="Cooper Black"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strips(downLeft)">
                                      <p:cBhvr>
                                        <p:cTn id="7" dur="1000"/>
                                        <p:tgtEl>
                                          <p:spTgt spid="102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nodeType="click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strips(downLeft)">
                                      <p:cBhvr>
                                        <p:cTn id="12" dur="1000"/>
                                        <p:tgtEl>
                                          <p:spTgt spid="102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nodeType="clickEffect">
                                  <p:stCondLst>
                                    <p:cond delay="0"/>
                                  </p:stCondLst>
                                  <p:childTnLst>
                                    <p:set>
                                      <p:cBhvr>
                                        <p:cTn id="16" dur="1" fill="hold">
                                          <p:stCondLst>
                                            <p:cond delay="0"/>
                                          </p:stCondLst>
                                        </p:cTn>
                                        <p:tgtEl>
                                          <p:spTgt spid="10243">
                                            <p:txEl>
                                              <p:pRg st="2" end="2"/>
                                            </p:txEl>
                                          </p:spTgt>
                                        </p:tgtEl>
                                        <p:attrNameLst>
                                          <p:attrName>style.visibility</p:attrName>
                                        </p:attrNameLst>
                                      </p:cBhvr>
                                      <p:to>
                                        <p:strVal val="visible"/>
                                      </p:to>
                                    </p:set>
                                    <p:animEffect transition="in" filter="strips(downLeft)">
                                      <p:cBhvr>
                                        <p:cTn id="17" dur="1000"/>
                                        <p:tgtEl>
                                          <p:spTgt spid="1024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12" fill="hold" nodeType="clickEffect">
                                  <p:stCondLst>
                                    <p:cond delay="0"/>
                                  </p:stCondLst>
                                  <p:childTnLst>
                                    <p:set>
                                      <p:cBhvr>
                                        <p:cTn id="21" dur="1" fill="hold">
                                          <p:stCondLst>
                                            <p:cond delay="0"/>
                                          </p:stCondLst>
                                        </p:cTn>
                                        <p:tgtEl>
                                          <p:spTgt spid="10243">
                                            <p:txEl>
                                              <p:pRg st="3" end="3"/>
                                            </p:txEl>
                                          </p:spTgt>
                                        </p:tgtEl>
                                        <p:attrNameLst>
                                          <p:attrName>style.visibility</p:attrName>
                                        </p:attrNameLst>
                                      </p:cBhvr>
                                      <p:to>
                                        <p:strVal val="visible"/>
                                      </p:to>
                                    </p:set>
                                    <p:animEffect transition="in" filter="strips(downLeft)">
                                      <p:cBhvr>
                                        <p:cTn id="22" dur="1000"/>
                                        <p:tgtEl>
                                          <p:spTgt spid="1024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10243">
                                            <p:txEl>
                                              <p:pRg st="5" end="5"/>
                                            </p:txEl>
                                          </p:spTgt>
                                        </p:tgtEl>
                                        <p:attrNameLst>
                                          <p:attrName>style.visibility</p:attrName>
                                        </p:attrNameLst>
                                      </p:cBhvr>
                                      <p:to>
                                        <p:strVal val="visible"/>
                                      </p:to>
                                    </p:set>
                                    <p:animEffect transition="in" filter="checkerboard(across)">
                                      <p:cBhvr>
                                        <p:cTn id="27" dur="500"/>
                                        <p:tgtEl>
                                          <p:spTgt spid="1024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8229600" cy="258762"/>
          </a:xfrm>
        </p:spPr>
        <p:txBody>
          <a:bodyPr/>
          <a:lstStyle/>
          <a:p>
            <a:pPr eaLnBrk="1" hangingPunct="1"/>
            <a:r>
              <a:rPr lang="en-US" sz="3200" smtClean="0">
                <a:solidFill>
                  <a:schemeClr val="tx1"/>
                </a:solidFill>
              </a:rPr>
              <a:t>NOW</a:t>
            </a:r>
            <a:r>
              <a:rPr lang="en-US" sz="3200" smtClean="0"/>
              <a:t>: </a:t>
            </a:r>
            <a:r>
              <a:rPr lang="en-US" sz="3200" smtClean="0">
                <a:solidFill>
                  <a:srgbClr val="FFFF00"/>
                </a:solidFill>
              </a:rPr>
              <a:t>Let’s practice</a:t>
            </a:r>
          </a:p>
        </p:txBody>
      </p:sp>
      <p:sp>
        <p:nvSpPr>
          <p:cNvPr id="11267" name="Rectangle 3"/>
          <p:cNvSpPr>
            <a:spLocks noGrp="1" noChangeArrowheads="1"/>
          </p:cNvSpPr>
          <p:nvPr>
            <p:ph type="body" idx="1"/>
          </p:nvPr>
        </p:nvSpPr>
        <p:spPr>
          <a:xfrm>
            <a:off x="0" y="533400"/>
            <a:ext cx="8763000" cy="5059363"/>
          </a:xfrm>
        </p:spPr>
        <p:txBody>
          <a:bodyPr/>
          <a:lstStyle/>
          <a:p>
            <a:pPr eaLnBrk="1" hangingPunct="1">
              <a:buFontTx/>
              <a:buNone/>
            </a:pPr>
            <a:r>
              <a:rPr lang="en-US" smtClean="0">
                <a:latin typeface="Kristen ITC" pitchFamily="66" charset="0"/>
              </a:rPr>
              <a:t>	</a:t>
            </a:r>
            <a:r>
              <a:rPr lang="en-US" smtClean="0">
                <a:solidFill>
                  <a:srgbClr val="00B0F0"/>
                </a:solidFill>
                <a:latin typeface="Kristen ITC" pitchFamily="66" charset="0"/>
              </a:rPr>
              <a:t>1.</a:t>
            </a:r>
            <a:r>
              <a:rPr lang="en-US" smtClean="0">
                <a:latin typeface="Kristen ITC" pitchFamily="66" charset="0"/>
              </a:rPr>
              <a:t>When you think of wars, which one was the worst? </a:t>
            </a:r>
            <a:r>
              <a:rPr lang="en-US" smtClean="0">
                <a:solidFill>
                  <a:srgbClr val="00B0F0"/>
                </a:solidFill>
                <a:latin typeface="Kristen ITC" pitchFamily="66" charset="0"/>
              </a:rPr>
              <a:t>2.</a:t>
            </a:r>
            <a:r>
              <a:rPr lang="en-US" smtClean="0">
                <a:latin typeface="Kristen ITC" pitchFamily="66" charset="0"/>
              </a:rPr>
              <a:t>Many people would describe the American Civil War as the most bitter war in US history. </a:t>
            </a:r>
            <a:r>
              <a:rPr lang="en-US" smtClean="0">
                <a:solidFill>
                  <a:srgbClr val="00B0F0"/>
                </a:solidFill>
                <a:latin typeface="Kristen ITC" pitchFamily="66" charset="0"/>
              </a:rPr>
              <a:t>3.</a:t>
            </a:r>
            <a:r>
              <a:rPr lang="en-US" smtClean="0">
                <a:latin typeface="Kristen ITC" pitchFamily="66" charset="0"/>
              </a:rPr>
              <a:t>The Civil War was the result of many factors. </a:t>
            </a:r>
            <a:r>
              <a:rPr lang="en-US" smtClean="0">
                <a:solidFill>
                  <a:srgbClr val="00B0F0"/>
                </a:solidFill>
                <a:latin typeface="Kristen ITC" pitchFamily="66" charset="0"/>
              </a:rPr>
              <a:t>4. </a:t>
            </a:r>
            <a:r>
              <a:rPr lang="en-US" smtClean="0">
                <a:latin typeface="Kristen ITC" pitchFamily="66" charset="0"/>
              </a:rPr>
              <a:t>One cause was the different economies of the North and South. </a:t>
            </a:r>
            <a:r>
              <a:rPr lang="en-US" smtClean="0">
                <a:solidFill>
                  <a:srgbClr val="00B0F0"/>
                </a:solidFill>
                <a:latin typeface="Kristen ITC" pitchFamily="66" charset="0"/>
              </a:rPr>
              <a:t>5. </a:t>
            </a:r>
            <a:r>
              <a:rPr lang="en-US" smtClean="0">
                <a:latin typeface="Kristen ITC" pitchFamily="66" charset="0"/>
              </a:rPr>
              <a:t>Another reason for the war was the dispute over states’ rights.</a:t>
            </a:r>
            <a:r>
              <a:rPr lang="en-US" smtClean="0">
                <a:solidFill>
                  <a:srgbClr val="00B0F0"/>
                </a:solidFill>
                <a:latin typeface="Kristen ITC" pitchFamily="66" charset="0"/>
              </a:rPr>
              <a:t>6.</a:t>
            </a:r>
            <a:r>
              <a:rPr lang="en-US" smtClean="0">
                <a:latin typeface="Kristen ITC" pitchFamily="66" charset="0"/>
              </a:rPr>
              <a:t> Finally, one of the most well-known causes was the battle over slavery. </a:t>
            </a:r>
          </a:p>
          <a:p>
            <a:pPr eaLnBrk="1" hangingPunct="1">
              <a:buFontTx/>
              <a:buNone/>
            </a:pPr>
            <a:r>
              <a:rPr lang="en-US" sz="2400" smtClean="0">
                <a:solidFill>
                  <a:srgbClr val="FFFF00"/>
                </a:solidFill>
              </a:rPr>
              <a:t>Write on the graphic organizer: the hook, the thesis statement, and supporting ideas.</a:t>
            </a:r>
          </a:p>
          <a:p>
            <a:pPr eaLnBrk="1" hangingPunct="1">
              <a:buFontTx/>
              <a:buNone/>
            </a:pPr>
            <a:endParaRPr lang="en-US" sz="2400" smtClean="0">
              <a:latin typeface="Kristen ITC" pitchFamily="66" charset="0"/>
            </a:endParaRPr>
          </a:p>
          <a:p>
            <a:pPr eaLnBrk="1" hangingPunct="1">
              <a:buFontTx/>
              <a:buNone/>
            </a:pPr>
            <a:endParaRPr lang="en-US" sz="4000" smtClean="0">
              <a:latin typeface="Kristen ITC" pitchFamily="66"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74638"/>
            <a:ext cx="8229600" cy="258762"/>
          </a:xfrm>
        </p:spPr>
        <p:txBody>
          <a:bodyPr/>
          <a:lstStyle/>
          <a:p>
            <a:endParaRPr lang="en-US" smtClean="0"/>
          </a:p>
        </p:txBody>
      </p:sp>
      <p:pic>
        <p:nvPicPr>
          <p:cNvPr id="12291" name="Picture 4" descr="MCj03398660000[1]"/>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2400" y="1219200"/>
            <a:ext cx="8534400" cy="5791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2292" name="TextBox 4"/>
          <p:cNvSpPr txBox="1">
            <a:spLocks noChangeArrowheads="1"/>
          </p:cNvSpPr>
          <p:nvPr/>
        </p:nvSpPr>
        <p:spPr bwMode="auto">
          <a:xfrm>
            <a:off x="685800" y="762000"/>
            <a:ext cx="7848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ooper Black" pitchFamily="18" charset="0"/>
              </a:defRPr>
            </a:lvl1pPr>
            <a:lvl2pPr marL="742950" indent="-285750" eaLnBrk="0" hangingPunct="0">
              <a:defRPr>
                <a:solidFill>
                  <a:schemeClr val="tx1"/>
                </a:solidFill>
                <a:latin typeface="Cooper Black" pitchFamily="18" charset="0"/>
              </a:defRPr>
            </a:lvl2pPr>
            <a:lvl3pPr marL="1143000" indent="-228600" eaLnBrk="0" hangingPunct="0">
              <a:defRPr>
                <a:solidFill>
                  <a:schemeClr val="tx1"/>
                </a:solidFill>
                <a:latin typeface="Cooper Black" pitchFamily="18" charset="0"/>
              </a:defRPr>
            </a:lvl3pPr>
            <a:lvl4pPr marL="1600200" indent="-228600" eaLnBrk="0" hangingPunct="0">
              <a:defRPr>
                <a:solidFill>
                  <a:schemeClr val="tx1"/>
                </a:solidFill>
                <a:latin typeface="Cooper Black" pitchFamily="18" charset="0"/>
              </a:defRPr>
            </a:lvl4pPr>
            <a:lvl5pPr marL="2057400" indent="-228600" eaLnBrk="0" hangingPunct="0">
              <a:defRPr>
                <a:solidFill>
                  <a:schemeClr val="tx1"/>
                </a:solidFill>
                <a:latin typeface="Cooper Black" pitchFamily="18" charset="0"/>
              </a:defRPr>
            </a:lvl5pPr>
            <a:lvl6pPr marL="2514600" indent="-228600" eaLnBrk="0" fontAlgn="base" hangingPunct="0">
              <a:spcBef>
                <a:spcPct val="0"/>
              </a:spcBef>
              <a:spcAft>
                <a:spcPct val="0"/>
              </a:spcAft>
              <a:defRPr>
                <a:solidFill>
                  <a:schemeClr val="tx1"/>
                </a:solidFill>
                <a:latin typeface="Cooper Black" pitchFamily="18" charset="0"/>
              </a:defRPr>
            </a:lvl6pPr>
            <a:lvl7pPr marL="2971800" indent="-228600" eaLnBrk="0" fontAlgn="base" hangingPunct="0">
              <a:spcBef>
                <a:spcPct val="0"/>
              </a:spcBef>
              <a:spcAft>
                <a:spcPct val="0"/>
              </a:spcAft>
              <a:defRPr>
                <a:solidFill>
                  <a:schemeClr val="tx1"/>
                </a:solidFill>
                <a:latin typeface="Cooper Black" pitchFamily="18" charset="0"/>
              </a:defRPr>
            </a:lvl7pPr>
            <a:lvl8pPr marL="3429000" indent="-228600" eaLnBrk="0" fontAlgn="base" hangingPunct="0">
              <a:spcBef>
                <a:spcPct val="0"/>
              </a:spcBef>
              <a:spcAft>
                <a:spcPct val="0"/>
              </a:spcAft>
              <a:defRPr>
                <a:solidFill>
                  <a:schemeClr val="tx1"/>
                </a:solidFill>
                <a:latin typeface="Cooper Black" pitchFamily="18" charset="0"/>
              </a:defRPr>
            </a:lvl8pPr>
            <a:lvl9pPr marL="3886200" indent="-228600" eaLnBrk="0" fontAlgn="base" hangingPunct="0">
              <a:spcBef>
                <a:spcPct val="0"/>
              </a:spcBef>
              <a:spcAft>
                <a:spcPct val="0"/>
              </a:spcAft>
              <a:defRPr>
                <a:solidFill>
                  <a:schemeClr val="tx1"/>
                </a:solidFill>
                <a:latin typeface="Cooper Black" pitchFamily="18" charset="0"/>
              </a:defRPr>
            </a:lvl9pPr>
          </a:lstStyle>
          <a:p>
            <a:pPr eaLnBrk="1" hangingPunct="1"/>
            <a:r>
              <a:rPr lang="en-US" dirty="0"/>
              <a:t>Thesis Statement-</a:t>
            </a:r>
            <a:r>
              <a:rPr lang="en-US" dirty="0">
                <a:solidFill>
                  <a:srgbClr val="FFFF00"/>
                </a:solidFill>
              </a:rPr>
              <a:t>---Sentence </a:t>
            </a:r>
            <a:r>
              <a:rPr lang="en-US" sz="2400" dirty="0">
                <a:solidFill>
                  <a:srgbClr val="FFFF00"/>
                </a:solidFill>
              </a:rPr>
              <a:t>3.The Civil War was the result of many factors. </a:t>
            </a:r>
          </a:p>
        </p:txBody>
      </p:sp>
      <p:sp>
        <p:nvSpPr>
          <p:cNvPr id="12293" name="TextBox 5"/>
          <p:cNvSpPr txBox="1">
            <a:spLocks noChangeArrowheads="1"/>
          </p:cNvSpPr>
          <p:nvPr/>
        </p:nvSpPr>
        <p:spPr bwMode="auto">
          <a:xfrm>
            <a:off x="3581400" y="3656013"/>
            <a:ext cx="1371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ooper Black" pitchFamily="18" charset="0"/>
              </a:defRPr>
            </a:lvl1pPr>
            <a:lvl2pPr marL="742950" indent="-285750" eaLnBrk="0" hangingPunct="0">
              <a:defRPr>
                <a:solidFill>
                  <a:schemeClr val="tx1"/>
                </a:solidFill>
                <a:latin typeface="Cooper Black" pitchFamily="18" charset="0"/>
              </a:defRPr>
            </a:lvl2pPr>
            <a:lvl3pPr marL="1143000" indent="-228600" eaLnBrk="0" hangingPunct="0">
              <a:defRPr>
                <a:solidFill>
                  <a:schemeClr val="tx1"/>
                </a:solidFill>
                <a:latin typeface="Cooper Black" pitchFamily="18" charset="0"/>
              </a:defRPr>
            </a:lvl3pPr>
            <a:lvl4pPr marL="1600200" indent="-228600" eaLnBrk="0" hangingPunct="0">
              <a:defRPr>
                <a:solidFill>
                  <a:schemeClr val="tx1"/>
                </a:solidFill>
                <a:latin typeface="Cooper Black" pitchFamily="18" charset="0"/>
              </a:defRPr>
            </a:lvl4pPr>
            <a:lvl5pPr marL="2057400" indent="-228600" eaLnBrk="0" hangingPunct="0">
              <a:defRPr>
                <a:solidFill>
                  <a:schemeClr val="tx1"/>
                </a:solidFill>
                <a:latin typeface="Cooper Black" pitchFamily="18" charset="0"/>
              </a:defRPr>
            </a:lvl5pPr>
            <a:lvl6pPr marL="2514600" indent="-228600" eaLnBrk="0" fontAlgn="base" hangingPunct="0">
              <a:spcBef>
                <a:spcPct val="0"/>
              </a:spcBef>
              <a:spcAft>
                <a:spcPct val="0"/>
              </a:spcAft>
              <a:defRPr>
                <a:solidFill>
                  <a:schemeClr val="tx1"/>
                </a:solidFill>
                <a:latin typeface="Cooper Black" pitchFamily="18" charset="0"/>
              </a:defRPr>
            </a:lvl6pPr>
            <a:lvl7pPr marL="2971800" indent="-228600" eaLnBrk="0" fontAlgn="base" hangingPunct="0">
              <a:spcBef>
                <a:spcPct val="0"/>
              </a:spcBef>
              <a:spcAft>
                <a:spcPct val="0"/>
              </a:spcAft>
              <a:defRPr>
                <a:solidFill>
                  <a:schemeClr val="tx1"/>
                </a:solidFill>
                <a:latin typeface="Cooper Black" pitchFamily="18" charset="0"/>
              </a:defRPr>
            </a:lvl7pPr>
            <a:lvl8pPr marL="3429000" indent="-228600" eaLnBrk="0" fontAlgn="base" hangingPunct="0">
              <a:spcBef>
                <a:spcPct val="0"/>
              </a:spcBef>
              <a:spcAft>
                <a:spcPct val="0"/>
              </a:spcAft>
              <a:defRPr>
                <a:solidFill>
                  <a:schemeClr val="tx1"/>
                </a:solidFill>
                <a:latin typeface="Cooper Black" pitchFamily="18" charset="0"/>
              </a:defRPr>
            </a:lvl8pPr>
            <a:lvl9pPr marL="3886200" indent="-228600" eaLnBrk="0" fontAlgn="base" hangingPunct="0">
              <a:spcBef>
                <a:spcPct val="0"/>
              </a:spcBef>
              <a:spcAft>
                <a:spcPct val="0"/>
              </a:spcAft>
              <a:defRPr>
                <a:solidFill>
                  <a:schemeClr val="tx1"/>
                </a:solidFill>
                <a:latin typeface="Cooper Black" pitchFamily="18" charset="0"/>
              </a:defRPr>
            </a:lvl9pPr>
          </a:lstStyle>
          <a:p>
            <a:pPr eaLnBrk="1" hangingPunct="1"/>
            <a:r>
              <a:rPr lang="en-US" sz="3600" dirty="0">
                <a:solidFill>
                  <a:srgbClr val="FF0000"/>
                </a:solidFill>
              </a:rPr>
              <a:t>Sent4.</a:t>
            </a:r>
            <a:r>
              <a:rPr lang="en-US" sz="3600" dirty="0"/>
              <a:t> </a:t>
            </a:r>
          </a:p>
        </p:txBody>
      </p:sp>
      <p:sp>
        <p:nvSpPr>
          <p:cNvPr id="12294" name="TextBox 7"/>
          <p:cNvSpPr txBox="1">
            <a:spLocks noChangeArrowheads="1"/>
          </p:cNvSpPr>
          <p:nvPr/>
        </p:nvSpPr>
        <p:spPr bwMode="auto">
          <a:xfrm>
            <a:off x="7162800" y="3886200"/>
            <a:ext cx="10668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ooper Black" pitchFamily="18" charset="0"/>
              </a:defRPr>
            </a:lvl1pPr>
            <a:lvl2pPr marL="742950" indent="-285750" eaLnBrk="0" hangingPunct="0">
              <a:defRPr>
                <a:solidFill>
                  <a:schemeClr val="tx1"/>
                </a:solidFill>
                <a:latin typeface="Cooper Black" pitchFamily="18" charset="0"/>
              </a:defRPr>
            </a:lvl2pPr>
            <a:lvl3pPr marL="1143000" indent="-228600" eaLnBrk="0" hangingPunct="0">
              <a:defRPr>
                <a:solidFill>
                  <a:schemeClr val="tx1"/>
                </a:solidFill>
                <a:latin typeface="Cooper Black" pitchFamily="18" charset="0"/>
              </a:defRPr>
            </a:lvl3pPr>
            <a:lvl4pPr marL="1600200" indent="-228600" eaLnBrk="0" hangingPunct="0">
              <a:defRPr>
                <a:solidFill>
                  <a:schemeClr val="tx1"/>
                </a:solidFill>
                <a:latin typeface="Cooper Black" pitchFamily="18" charset="0"/>
              </a:defRPr>
            </a:lvl4pPr>
            <a:lvl5pPr marL="2057400" indent="-228600" eaLnBrk="0" hangingPunct="0">
              <a:defRPr>
                <a:solidFill>
                  <a:schemeClr val="tx1"/>
                </a:solidFill>
                <a:latin typeface="Cooper Black" pitchFamily="18" charset="0"/>
              </a:defRPr>
            </a:lvl5pPr>
            <a:lvl6pPr marL="2514600" indent="-228600" eaLnBrk="0" fontAlgn="base" hangingPunct="0">
              <a:spcBef>
                <a:spcPct val="0"/>
              </a:spcBef>
              <a:spcAft>
                <a:spcPct val="0"/>
              </a:spcAft>
              <a:defRPr>
                <a:solidFill>
                  <a:schemeClr val="tx1"/>
                </a:solidFill>
                <a:latin typeface="Cooper Black" pitchFamily="18" charset="0"/>
              </a:defRPr>
            </a:lvl6pPr>
            <a:lvl7pPr marL="2971800" indent="-228600" eaLnBrk="0" fontAlgn="base" hangingPunct="0">
              <a:spcBef>
                <a:spcPct val="0"/>
              </a:spcBef>
              <a:spcAft>
                <a:spcPct val="0"/>
              </a:spcAft>
              <a:defRPr>
                <a:solidFill>
                  <a:schemeClr val="tx1"/>
                </a:solidFill>
                <a:latin typeface="Cooper Black" pitchFamily="18" charset="0"/>
              </a:defRPr>
            </a:lvl7pPr>
            <a:lvl8pPr marL="3429000" indent="-228600" eaLnBrk="0" fontAlgn="base" hangingPunct="0">
              <a:spcBef>
                <a:spcPct val="0"/>
              </a:spcBef>
              <a:spcAft>
                <a:spcPct val="0"/>
              </a:spcAft>
              <a:defRPr>
                <a:solidFill>
                  <a:schemeClr val="tx1"/>
                </a:solidFill>
                <a:latin typeface="Cooper Black" pitchFamily="18" charset="0"/>
              </a:defRPr>
            </a:lvl8pPr>
            <a:lvl9pPr marL="3886200" indent="-228600" eaLnBrk="0" fontAlgn="base" hangingPunct="0">
              <a:spcBef>
                <a:spcPct val="0"/>
              </a:spcBef>
              <a:spcAft>
                <a:spcPct val="0"/>
              </a:spcAft>
              <a:defRPr>
                <a:solidFill>
                  <a:schemeClr val="tx1"/>
                </a:solidFill>
                <a:latin typeface="Cooper Black" pitchFamily="18" charset="0"/>
              </a:defRPr>
            </a:lvl9pPr>
          </a:lstStyle>
          <a:p>
            <a:pPr eaLnBrk="1" hangingPunct="1"/>
            <a:r>
              <a:rPr lang="en-US" sz="2800" dirty="0">
                <a:solidFill>
                  <a:srgbClr val="FF0000"/>
                </a:solidFill>
              </a:rPr>
              <a:t>Sent 6 </a:t>
            </a:r>
          </a:p>
        </p:txBody>
      </p:sp>
      <p:sp>
        <p:nvSpPr>
          <p:cNvPr id="12295" name="TextBox 8"/>
          <p:cNvSpPr txBox="1">
            <a:spLocks noChangeArrowheads="1"/>
          </p:cNvSpPr>
          <p:nvPr/>
        </p:nvSpPr>
        <p:spPr bwMode="auto">
          <a:xfrm>
            <a:off x="5410200" y="4070350"/>
            <a:ext cx="12192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ooper Black" pitchFamily="18" charset="0"/>
              </a:defRPr>
            </a:lvl1pPr>
            <a:lvl2pPr marL="742950" indent="-285750" eaLnBrk="0" hangingPunct="0">
              <a:defRPr>
                <a:solidFill>
                  <a:schemeClr val="tx1"/>
                </a:solidFill>
                <a:latin typeface="Cooper Black" pitchFamily="18" charset="0"/>
              </a:defRPr>
            </a:lvl2pPr>
            <a:lvl3pPr marL="1143000" indent="-228600" eaLnBrk="0" hangingPunct="0">
              <a:defRPr>
                <a:solidFill>
                  <a:schemeClr val="tx1"/>
                </a:solidFill>
                <a:latin typeface="Cooper Black" pitchFamily="18" charset="0"/>
              </a:defRPr>
            </a:lvl3pPr>
            <a:lvl4pPr marL="1600200" indent="-228600" eaLnBrk="0" hangingPunct="0">
              <a:defRPr>
                <a:solidFill>
                  <a:schemeClr val="tx1"/>
                </a:solidFill>
                <a:latin typeface="Cooper Black" pitchFamily="18" charset="0"/>
              </a:defRPr>
            </a:lvl4pPr>
            <a:lvl5pPr marL="2057400" indent="-228600" eaLnBrk="0" hangingPunct="0">
              <a:defRPr>
                <a:solidFill>
                  <a:schemeClr val="tx1"/>
                </a:solidFill>
                <a:latin typeface="Cooper Black" pitchFamily="18" charset="0"/>
              </a:defRPr>
            </a:lvl5pPr>
            <a:lvl6pPr marL="2514600" indent="-228600" eaLnBrk="0" fontAlgn="base" hangingPunct="0">
              <a:spcBef>
                <a:spcPct val="0"/>
              </a:spcBef>
              <a:spcAft>
                <a:spcPct val="0"/>
              </a:spcAft>
              <a:defRPr>
                <a:solidFill>
                  <a:schemeClr val="tx1"/>
                </a:solidFill>
                <a:latin typeface="Cooper Black" pitchFamily="18" charset="0"/>
              </a:defRPr>
            </a:lvl6pPr>
            <a:lvl7pPr marL="2971800" indent="-228600" eaLnBrk="0" fontAlgn="base" hangingPunct="0">
              <a:spcBef>
                <a:spcPct val="0"/>
              </a:spcBef>
              <a:spcAft>
                <a:spcPct val="0"/>
              </a:spcAft>
              <a:defRPr>
                <a:solidFill>
                  <a:schemeClr val="tx1"/>
                </a:solidFill>
                <a:latin typeface="Cooper Black" pitchFamily="18" charset="0"/>
              </a:defRPr>
            </a:lvl7pPr>
            <a:lvl8pPr marL="3429000" indent="-228600" eaLnBrk="0" fontAlgn="base" hangingPunct="0">
              <a:spcBef>
                <a:spcPct val="0"/>
              </a:spcBef>
              <a:spcAft>
                <a:spcPct val="0"/>
              </a:spcAft>
              <a:defRPr>
                <a:solidFill>
                  <a:schemeClr val="tx1"/>
                </a:solidFill>
                <a:latin typeface="Cooper Black" pitchFamily="18" charset="0"/>
              </a:defRPr>
            </a:lvl8pPr>
            <a:lvl9pPr marL="3886200" indent="-228600" eaLnBrk="0" fontAlgn="base" hangingPunct="0">
              <a:spcBef>
                <a:spcPct val="0"/>
              </a:spcBef>
              <a:spcAft>
                <a:spcPct val="0"/>
              </a:spcAft>
              <a:defRPr>
                <a:solidFill>
                  <a:schemeClr val="tx1"/>
                </a:solidFill>
                <a:latin typeface="Cooper Black" pitchFamily="18" charset="0"/>
              </a:defRPr>
            </a:lvl9pPr>
          </a:lstStyle>
          <a:p>
            <a:pPr eaLnBrk="1" hangingPunct="1"/>
            <a:r>
              <a:rPr lang="en-US" sz="2800" dirty="0">
                <a:solidFill>
                  <a:srgbClr val="FF0000"/>
                </a:solidFill>
              </a:rPr>
              <a:t>Sent 5</a:t>
            </a:r>
          </a:p>
        </p:txBody>
      </p:sp>
      <p:sp>
        <p:nvSpPr>
          <p:cNvPr id="12296" name="TextBox 9"/>
          <p:cNvSpPr txBox="1">
            <a:spLocks noChangeArrowheads="1"/>
          </p:cNvSpPr>
          <p:nvPr/>
        </p:nvSpPr>
        <p:spPr bwMode="auto">
          <a:xfrm>
            <a:off x="228600" y="2941638"/>
            <a:ext cx="3200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ooper Black" pitchFamily="18" charset="0"/>
              </a:defRPr>
            </a:lvl1pPr>
            <a:lvl2pPr marL="742950" indent="-285750" eaLnBrk="0" hangingPunct="0">
              <a:defRPr>
                <a:solidFill>
                  <a:schemeClr val="tx1"/>
                </a:solidFill>
                <a:latin typeface="Cooper Black" pitchFamily="18" charset="0"/>
              </a:defRPr>
            </a:lvl2pPr>
            <a:lvl3pPr marL="1143000" indent="-228600" eaLnBrk="0" hangingPunct="0">
              <a:defRPr>
                <a:solidFill>
                  <a:schemeClr val="tx1"/>
                </a:solidFill>
                <a:latin typeface="Cooper Black" pitchFamily="18" charset="0"/>
              </a:defRPr>
            </a:lvl3pPr>
            <a:lvl4pPr marL="1600200" indent="-228600" eaLnBrk="0" hangingPunct="0">
              <a:defRPr>
                <a:solidFill>
                  <a:schemeClr val="tx1"/>
                </a:solidFill>
                <a:latin typeface="Cooper Black" pitchFamily="18" charset="0"/>
              </a:defRPr>
            </a:lvl4pPr>
            <a:lvl5pPr marL="2057400" indent="-228600" eaLnBrk="0" hangingPunct="0">
              <a:defRPr>
                <a:solidFill>
                  <a:schemeClr val="tx1"/>
                </a:solidFill>
                <a:latin typeface="Cooper Black" pitchFamily="18" charset="0"/>
              </a:defRPr>
            </a:lvl5pPr>
            <a:lvl6pPr marL="2514600" indent="-228600" eaLnBrk="0" fontAlgn="base" hangingPunct="0">
              <a:spcBef>
                <a:spcPct val="0"/>
              </a:spcBef>
              <a:spcAft>
                <a:spcPct val="0"/>
              </a:spcAft>
              <a:defRPr>
                <a:solidFill>
                  <a:schemeClr val="tx1"/>
                </a:solidFill>
                <a:latin typeface="Cooper Black" pitchFamily="18" charset="0"/>
              </a:defRPr>
            </a:lvl6pPr>
            <a:lvl7pPr marL="2971800" indent="-228600" eaLnBrk="0" fontAlgn="base" hangingPunct="0">
              <a:spcBef>
                <a:spcPct val="0"/>
              </a:spcBef>
              <a:spcAft>
                <a:spcPct val="0"/>
              </a:spcAft>
              <a:defRPr>
                <a:solidFill>
                  <a:schemeClr val="tx1"/>
                </a:solidFill>
                <a:latin typeface="Cooper Black" pitchFamily="18" charset="0"/>
              </a:defRPr>
            </a:lvl7pPr>
            <a:lvl8pPr marL="3429000" indent="-228600" eaLnBrk="0" fontAlgn="base" hangingPunct="0">
              <a:spcBef>
                <a:spcPct val="0"/>
              </a:spcBef>
              <a:spcAft>
                <a:spcPct val="0"/>
              </a:spcAft>
              <a:defRPr>
                <a:solidFill>
                  <a:schemeClr val="tx1"/>
                </a:solidFill>
                <a:latin typeface="Cooper Black" pitchFamily="18" charset="0"/>
              </a:defRPr>
            </a:lvl8pPr>
            <a:lvl9pPr marL="3886200" indent="-228600" eaLnBrk="0" fontAlgn="base" hangingPunct="0">
              <a:spcBef>
                <a:spcPct val="0"/>
              </a:spcBef>
              <a:spcAft>
                <a:spcPct val="0"/>
              </a:spcAft>
              <a:defRPr>
                <a:solidFill>
                  <a:schemeClr val="tx1"/>
                </a:solidFill>
                <a:latin typeface="Cooper Black" pitchFamily="18" charset="0"/>
              </a:defRPr>
            </a:lvl9pPr>
          </a:lstStyle>
          <a:p>
            <a:pPr eaLnBrk="1" hangingPunct="1"/>
            <a:r>
              <a:rPr lang="en-US" sz="2000" dirty="0">
                <a:solidFill>
                  <a:srgbClr val="0000CC"/>
                </a:solidFill>
              </a:rPr>
              <a:t>HOOK- SENT 1- Uses   A QUESTION</a:t>
            </a:r>
          </a:p>
        </p:txBody>
      </p:sp>
      <p:sp>
        <p:nvSpPr>
          <p:cNvPr id="12297" name="TextBox 10"/>
          <p:cNvSpPr txBox="1">
            <a:spLocks noChangeArrowheads="1"/>
          </p:cNvSpPr>
          <p:nvPr/>
        </p:nvSpPr>
        <p:spPr bwMode="auto">
          <a:xfrm>
            <a:off x="3962400" y="2133600"/>
            <a:ext cx="457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ooper Black" pitchFamily="18" charset="0"/>
              </a:defRPr>
            </a:lvl1pPr>
            <a:lvl2pPr marL="742950" indent="-285750" eaLnBrk="0" hangingPunct="0">
              <a:defRPr>
                <a:solidFill>
                  <a:schemeClr val="tx1"/>
                </a:solidFill>
                <a:latin typeface="Cooper Black" pitchFamily="18" charset="0"/>
              </a:defRPr>
            </a:lvl2pPr>
            <a:lvl3pPr marL="1143000" indent="-228600" eaLnBrk="0" hangingPunct="0">
              <a:defRPr>
                <a:solidFill>
                  <a:schemeClr val="tx1"/>
                </a:solidFill>
                <a:latin typeface="Cooper Black" pitchFamily="18" charset="0"/>
              </a:defRPr>
            </a:lvl3pPr>
            <a:lvl4pPr marL="1600200" indent="-228600" eaLnBrk="0" hangingPunct="0">
              <a:defRPr>
                <a:solidFill>
                  <a:schemeClr val="tx1"/>
                </a:solidFill>
                <a:latin typeface="Cooper Black" pitchFamily="18" charset="0"/>
              </a:defRPr>
            </a:lvl4pPr>
            <a:lvl5pPr marL="2057400" indent="-228600" eaLnBrk="0" hangingPunct="0">
              <a:defRPr>
                <a:solidFill>
                  <a:schemeClr val="tx1"/>
                </a:solidFill>
                <a:latin typeface="Cooper Black" pitchFamily="18" charset="0"/>
              </a:defRPr>
            </a:lvl5pPr>
            <a:lvl6pPr marL="2514600" indent="-228600" eaLnBrk="0" fontAlgn="base" hangingPunct="0">
              <a:spcBef>
                <a:spcPct val="0"/>
              </a:spcBef>
              <a:spcAft>
                <a:spcPct val="0"/>
              </a:spcAft>
              <a:defRPr>
                <a:solidFill>
                  <a:schemeClr val="tx1"/>
                </a:solidFill>
                <a:latin typeface="Cooper Black" pitchFamily="18" charset="0"/>
              </a:defRPr>
            </a:lvl6pPr>
            <a:lvl7pPr marL="2971800" indent="-228600" eaLnBrk="0" fontAlgn="base" hangingPunct="0">
              <a:spcBef>
                <a:spcPct val="0"/>
              </a:spcBef>
              <a:spcAft>
                <a:spcPct val="0"/>
              </a:spcAft>
              <a:defRPr>
                <a:solidFill>
                  <a:schemeClr val="tx1"/>
                </a:solidFill>
                <a:latin typeface="Cooper Black" pitchFamily="18" charset="0"/>
              </a:defRPr>
            </a:lvl7pPr>
            <a:lvl8pPr marL="3429000" indent="-228600" eaLnBrk="0" fontAlgn="base" hangingPunct="0">
              <a:spcBef>
                <a:spcPct val="0"/>
              </a:spcBef>
              <a:spcAft>
                <a:spcPct val="0"/>
              </a:spcAft>
              <a:defRPr>
                <a:solidFill>
                  <a:schemeClr val="tx1"/>
                </a:solidFill>
                <a:latin typeface="Cooper Black" pitchFamily="18" charset="0"/>
              </a:defRPr>
            </a:lvl8pPr>
            <a:lvl9pPr marL="3886200" indent="-228600" eaLnBrk="0" fontAlgn="base" hangingPunct="0">
              <a:spcBef>
                <a:spcPct val="0"/>
              </a:spcBef>
              <a:spcAft>
                <a:spcPct val="0"/>
              </a:spcAft>
              <a:defRPr>
                <a:solidFill>
                  <a:schemeClr val="tx1"/>
                </a:solidFill>
                <a:latin typeface="Cooper Black" pitchFamily="18" charset="0"/>
              </a:defRPr>
            </a:lvl9pPr>
          </a:lstStyle>
          <a:p>
            <a:pPr eaLnBrk="1" hangingPunct="1"/>
            <a:r>
              <a:rPr lang="en-US" sz="3600"/>
              <a:t>Supporting ideas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2296">
                                            <p:txEl>
                                              <p:pRg st="0" end="0"/>
                                            </p:txEl>
                                          </p:spTgt>
                                        </p:tgtEl>
                                        <p:attrNameLst>
                                          <p:attrName>style.visibility</p:attrName>
                                        </p:attrNameLst>
                                      </p:cBhvr>
                                      <p:to>
                                        <p:strVal val="visible"/>
                                      </p:to>
                                    </p:set>
                                    <p:animEffect transition="in" filter="fade">
                                      <p:cBhvr>
                                        <p:cTn id="7" dur="1000"/>
                                        <p:tgtEl>
                                          <p:spTgt spid="12296">
                                            <p:txEl>
                                              <p:pRg st="0" end="0"/>
                                            </p:txEl>
                                          </p:spTgt>
                                        </p:tgtEl>
                                      </p:cBhvr>
                                    </p:animEffect>
                                    <p:anim calcmode="lin" valueType="num">
                                      <p:cBhvr>
                                        <p:cTn id="8" dur="1000" fill="hold"/>
                                        <p:tgtEl>
                                          <p:spTgt spid="1229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229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12292">
                                            <p:txEl>
                                              <p:pRg st="0" end="0"/>
                                            </p:txEl>
                                          </p:spTgt>
                                        </p:tgtEl>
                                        <p:attrNameLst>
                                          <p:attrName>style.visibility</p:attrName>
                                        </p:attrNameLst>
                                      </p:cBhvr>
                                      <p:to>
                                        <p:strVal val="visible"/>
                                      </p:to>
                                    </p:set>
                                    <p:animEffect transition="in" filter="barn(inVertical)">
                                      <p:cBhvr>
                                        <p:cTn id="14" dur="500"/>
                                        <p:tgtEl>
                                          <p:spTgt spid="1229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12293">
                                            <p:txEl>
                                              <p:pRg st="0" end="0"/>
                                            </p:txEl>
                                          </p:spTgt>
                                        </p:tgtEl>
                                        <p:attrNameLst>
                                          <p:attrName>style.visibility</p:attrName>
                                        </p:attrNameLst>
                                      </p:cBhvr>
                                      <p:to>
                                        <p:strVal val="visible"/>
                                      </p:to>
                                    </p:set>
                                    <p:animEffect transition="in" filter="circle(in)">
                                      <p:cBhvr>
                                        <p:cTn id="19" dur="2000"/>
                                        <p:tgtEl>
                                          <p:spTgt spid="1229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nodeType="clickEffect">
                                  <p:stCondLst>
                                    <p:cond delay="0"/>
                                  </p:stCondLst>
                                  <p:childTnLst>
                                    <p:set>
                                      <p:cBhvr>
                                        <p:cTn id="23" dur="1" fill="hold">
                                          <p:stCondLst>
                                            <p:cond delay="0"/>
                                          </p:stCondLst>
                                        </p:cTn>
                                        <p:tgtEl>
                                          <p:spTgt spid="12295">
                                            <p:txEl>
                                              <p:pRg st="0" end="0"/>
                                            </p:txEl>
                                          </p:spTgt>
                                        </p:tgtEl>
                                        <p:attrNameLst>
                                          <p:attrName>style.visibility</p:attrName>
                                        </p:attrNameLst>
                                      </p:cBhvr>
                                      <p:to>
                                        <p:strVal val="visible"/>
                                      </p:to>
                                    </p:set>
                                    <p:animEffect transition="in" filter="circle(in)">
                                      <p:cBhvr>
                                        <p:cTn id="24" dur="2000"/>
                                        <p:tgtEl>
                                          <p:spTgt spid="12295">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nodeType="clickEffect">
                                  <p:stCondLst>
                                    <p:cond delay="0"/>
                                  </p:stCondLst>
                                  <p:childTnLst>
                                    <p:set>
                                      <p:cBhvr>
                                        <p:cTn id="28" dur="1" fill="hold">
                                          <p:stCondLst>
                                            <p:cond delay="0"/>
                                          </p:stCondLst>
                                        </p:cTn>
                                        <p:tgtEl>
                                          <p:spTgt spid="12294">
                                            <p:txEl>
                                              <p:pRg st="0" end="0"/>
                                            </p:txEl>
                                          </p:spTgt>
                                        </p:tgtEl>
                                        <p:attrNameLst>
                                          <p:attrName>style.visibility</p:attrName>
                                        </p:attrNameLst>
                                      </p:cBhvr>
                                      <p:to>
                                        <p:strVal val="visible"/>
                                      </p:to>
                                    </p:set>
                                    <p:animEffect transition="in" filter="circle(in)">
                                      <p:cBhvr>
                                        <p:cTn id="29" dur="2000"/>
                                        <p:tgtEl>
                                          <p:spTgt spid="1229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How do I write a comparison and contrast essay?</a:t>
            </a:r>
            <a:endParaRPr lang="en-US" dirty="0"/>
          </a:p>
        </p:txBody>
      </p:sp>
      <p:sp>
        <p:nvSpPr>
          <p:cNvPr id="5" name="Subtitle 4"/>
          <p:cNvSpPr>
            <a:spLocks noGrp="1"/>
          </p:cNvSpPr>
          <p:nvPr>
            <p:ph type="subTitle" idx="1"/>
          </p:nvPr>
        </p:nvSpPr>
        <p:spPr/>
        <p:txBody>
          <a:bodyPr/>
          <a:lstStyle/>
          <a:p>
            <a:r>
              <a:rPr lang="en-US" dirty="0" smtClean="0"/>
              <a:t>Let’s think about it in relation to comparing and contrasting a book and a movie…</a:t>
            </a:r>
            <a:endParaRPr lang="en-US" dirty="0"/>
          </a:p>
        </p:txBody>
      </p:sp>
    </p:spTree>
    <p:extLst>
      <p:ext uri="{BB962C8B-B14F-4D97-AF65-F5344CB8AC3E}">
        <p14:creationId xmlns:p14="http://schemas.microsoft.com/office/powerpoint/2010/main" val="13721854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Compare and Contrast Essay</a:t>
            </a:r>
            <a:endParaRPr lang="en-US" dirty="0"/>
          </a:p>
        </p:txBody>
      </p:sp>
      <p:sp>
        <p:nvSpPr>
          <p:cNvPr id="3" name="Content Placeholder 2"/>
          <p:cNvSpPr>
            <a:spLocks noGrp="1"/>
          </p:cNvSpPr>
          <p:nvPr>
            <p:ph idx="1"/>
          </p:nvPr>
        </p:nvSpPr>
        <p:spPr/>
        <p:txBody>
          <a:bodyPr/>
          <a:lstStyle/>
          <a:p>
            <a:pPr marL="0" indent="0">
              <a:buNone/>
            </a:pPr>
            <a:r>
              <a:rPr lang="en-US" b="1" dirty="0" smtClean="0"/>
              <a:t>Organize your essay using one of the following methods:</a:t>
            </a:r>
          </a:p>
          <a:p>
            <a:r>
              <a:rPr lang="en-US" b="1" dirty="0" smtClean="0"/>
              <a:t>Point </a:t>
            </a:r>
            <a:r>
              <a:rPr lang="en-US" b="1" dirty="0"/>
              <a:t>by Point </a:t>
            </a:r>
            <a:r>
              <a:rPr lang="en-US" b="1" dirty="0" smtClean="0"/>
              <a:t>Method</a:t>
            </a:r>
          </a:p>
          <a:p>
            <a:r>
              <a:rPr lang="en-US" b="1" dirty="0" smtClean="0"/>
              <a:t>Block Method or Whole-to-Whole</a:t>
            </a:r>
          </a:p>
          <a:p>
            <a:r>
              <a:rPr lang="en-US" b="1" dirty="0" smtClean="0"/>
              <a:t>Similarities and Differences</a:t>
            </a:r>
            <a:endParaRPr lang="en-US" b="1" dirty="0"/>
          </a:p>
        </p:txBody>
      </p:sp>
    </p:spTree>
    <p:extLst>
      <p:ext uri="{BB962C8B-B14F-4D97-AF65-F5344CB8AC3E}">
        <p14:creationId xmlns:p14="http://schemas.microsoft.com/office/powerpoint/2010/main" val="28953215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066801"/>
            <a:ext cx="7772400" cy="2533650"/>
          </a:xfrm>
        </p:spPr>
        <p:txBody>
          <a:bodyPr/>
          <a:lstStyle/>
          <a:p>
            <a:r>
              <a:rPr lang="en-US" dirty="0" smtClean="0"/>
              <a:t>Let’s think about it in relation to comparing and contrasting a book and a movie…</a:t>
            </a:r>
            <a:br>
              <a:rPr lang="en-US" dirty="0" smtClean="0"/>
            </a:br>
            <a:endParaRPr lang="en-US" dirty="0"/>
          </a:p>
        </p:txBody>
      </p:sp>
      <p:sp>
        <p:nvSpPr>
          <p:cNvPr id="5" name="Subtitle 4"/>
          <p:cNvSpPr>
            <a:spLocks noGrp="1"/>
          </p:cNvSpPr>
          <p:nvPr>
            <p:ph type="subTitle" idx="1"/>
          </p:nvPr>
        </p:nvSpPr>
        <p:spPr>
          <a:xfrm>
            <a:off x="-14700889" y="3886199"/>
            <a:ext cx="22473289" cy="16925963"/>
          </a:xfrm>
        </p:spPr>
        <p:txBody>
          <a:bodyPr/>
          <a:lstStyle/>
          <a:p>
            <a:endParaRPr lang="en-US" dirty="0"/>
          </a:p>
        </p:txBody>
      </p:sp>
      <p:pic>
        <p:nvPicPr>
          <p:cNvPr id="35842" name="Picture 2" descr="C:\Users\gillvo\AppData\Local\Microsoft\Windows\Temporary Internet Files\Content.IE5\KL3UK36Y\large-book-on-its-side-33.3-15421[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3886200"/>
            <a:ext cx="2286000" cy="2219739"/>
          </a:xfrm>
          <a:prstGeom prst="rect">
            <a:avLst/>
          </a:prstGeom>
          <a:noFill/>
          <a:extLst>
            <a:ext uri="{909E8E84-426E-40DD-AFC4-6F175D3DCCD1}">
              <a14:hiddenFill xmlns:a14="http://schemas.microsoft.com/office/drawing/2010/main">
                <a:solidFill>
                  <a:srgbClr val="FFFFFF"/>
                </a:solidFill>
              </a14:hiddenFill>
            </a:ext>
          </a:extLst>
        </p:spPr>
      </p:pic>
      <p:pic>
        <p:nvPicPr>
          <p:cNvPr id="35843" name="Picture 3" descr="C:\Users\gillvo\AppData\Local\Microsoft\Windows\Temporary Internet Files\Content.IE5\GP330IC3\movie-making-software-children-200X200[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83499" y="3886200"/>
            <a:ext cx="2133600"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61318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536"/>
            <a:ext cx="8229600" cy="715962"/>
          </a:xfrm>
        </p:spPr>
        <p:txBody>
          <a:bodyPr/>
          <a:lstStyle/>
          <a:p>
            <a:r>
              <a:rPr lang="en-US" b="1" dirty="0" smtClean="0"/>
              <a:t>Point by Point Method</a:t>
            </a:r>
            <a:endParaRPr lang="en-US" dirty="0"/>
          </a:p>
        </p:txBody>
      </p:sp>
      <p:sp>
        <p:nvSpPr>
          <p:cNvPr id="3" name="Content Placeholder 2"/>
          <p:cNvSpPr>
            <a:spLocks noGrp="1"/>
          </p:cNvSpPr>
          <p:nvPr>
            <p:ph idx="1"/>
          </p:nvPr>
        </p:nvSpPr>
        <p:spPr>
          <a:xfrm>
            <a:off x="609600" y="1143000"/>
            <a:ext cx="8001000" cy="4983163"/>
          </a:xfrm>
        </p:spPr>
        <p:txBody>
          <a:bodyPr/>
          <a:lstStyle/>
          <a:p>
            <a:pPr marL="0" indent="0">
              <a:buNone/>
            </a:pPr>
            <a:endParaRPr lang="en-US" dirty="0" smtClean="0"/>
          </a:p>
          <a:p>
            <a:pPr marL="0" indent="0">
              <a:buNone/>
            </a:pPr>
            <a:r>
              <a:rPr lang="en-US" dirty="0" smtClean="0"/>
              <a:t>In </a:t>
            </a:r>
            <a:r>
              <a:rPr lang="en-US" dirty="0"/>
              <a:t>this structure, you explain one point of comparison before moving to the next point. For </a:t>
            </a:r>
            <a:r>
              <a:rPr lang="en-US" dirty="0" smtClean="0"/>
              <a:t>instance, you </a:t>
            </a:r>
            <a:r>
              <a:rPr lang="en-US" dirty="0"/>
              <a:t>would write about the characters in the book and movie in one section; then you would write </a:t>
            </a:r>
            <a:r>
              <a:rPr lang="en-US" dirty="0" smtClean="0"/>
              <a:t>about the </a:t>
            </a:r>
            <a:r>
              <a:rPr lang="en-US" dirty="0"/>
              <a:t>setting in the book and movie in the next section.</a:t>
            </a:r>
          </a:p>
        </p:txBody>
      </p:sp>
    </p:spTree>
    <p:extLst>
      <p:ext uri="{BB962C8B-B14F-4D97-AF65-F5344CB8AC3E}">
        <p14:creationId xmlns:p14="http://schemas.microsoft.com/office/powerpoint/2010/main" val="26765048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92162"/>
          </a:xfrm>
        </p:spPr>
        <p:txBody>
          <a:bodyPr/>
          <a:lstStyle/>
          <a:p>
            <a:r>
              <a:rPr lang="en-US" sz="4000" b="1" dirty="0" smtClean="0"/>
              <a:t>Point by Point Method</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43057090"/>
              </p:ext>
            </p:extLst>
          </p:nvPr>
        </p:nvGraphicFramePr>
        <p:xfrm>
          <a:off x="609600" y="1752600"/>
          <a:ext cx="8001000" cy="4297680"/>
        </p:xfrm>
        <a:graphic>
          <a:graphicData uri="http://schemas.openxmlformats.org/drawingml/2006/table">
            <a:tbl>
              <a:tblPr firstRow="1" bandRow="1">
                <a:tableStyleId>{5C22544A-7EE6-4342-B048-85BDC9FD1C3A}</a:tableStyleId>
              </a:tblPr>
              <a:tblGrid>
                <a:gridCol w="8001000"/>
              </a:tblGrid>
              <a:tr h="838200">
                <a:tc>
                  <a:txBody>
                    <a:bodyPr/>
                    <a:lstStyle/>
                    <a:p>
                      <a:pPr algn="ctr"/>
                      <a:r>
                        <a:rPr lang="en-US" sz="4000" dirty="0" smtClean="0"/>
                        <a:t>Introduction</a:t>
                      </a:r>
                      <a:endParaRPr lang="en-US" sz="4000" dirty="0"/>
                    </a:p>
                  </a:txBody>
                  <a:tcPr/>
                </a:tc>
              </a:tr>
              <a:tr h="838200">
                <a:tc>
                  <a:txBody>
                    <a:bodyPr/>
                    <a:lstStyle/>
                    <a:p>
                      <a:pPr algn="ctr"/>
                      <a:r>
                        <a:rPr lang="en-US" sz="4000" dirty="0" smtClean="0"/>
                        <a:t>Point</a:t>
                      </a:r>
                      <a:r>
                        <a:rPr lang="en-US" sz="4000" baseline="0" dirty="0" smtClean="0"/>
                        <a:t> #1 (Characters in book and movie)</a:t>
                      </a:r>
                      <a:endParaRPr lang="en-US" sz="4000" dirty="0"/>
                    </a:p>
                  </a:txBody>
                  <a:tcPr/>
                </a:tc>
              </a:tr>
              <a:tr h="838200">
                <a:tc>
                  <a:txBody>
                    <a:bodyPr/>
                    <a:lstStyle/>
                    <a:p>
                      <a:pPr algn="ctr"/>
                      <a:r>
                        <a:rPr lang="en-US" sz="4000" dirty="0" smtClean="0"/>
                        <a:t>Point #2 (Setting in book and movie)</a:t>
                      </a:r>
                      <a:endParaRPr lang="en-US" sz="4000" dirty="0"/>
                    </a:p>
                  </a:txBody>
                  <a:tcPr/>
                </a:tc>
              </a:tr>
              <a:tr h="838200">
                <a:tc>
                  <a:txBody>
                    <a:bodyPr/>
                    <a:lstStyle/>
                    <a:p>
                      <a:pPr algn="ctr"/>
                      <a:r>
                        <a:rPr lang="en-US" sz="4000" dirty="0" smtClean="0"/>
                        <a:t>Conclusion</a:t>
                      </a:r>
                      <a:endParaRPr lang="en-US" sz="4000" dirty="0"/>
                    </a:p>
                  </a:txBody>
                  <a:tcPr/>
                </a:tc>
              </a:tr>
            </a:tbl>
          </a:graphicData>
        </a:graphic>
      </p:graphicFrame>
    </p:spTree>
    <p:extLst>
      <p:ext uri="{BB962C8B-B14F-4D97-AF65-F5344CB8AC3E}">
        <p14:creationId xmlns:p14="http://schemas.microsoft.com/office/powerpoint/2010/main" val="487325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and EQ:</a:t>
            </a:r>
            <a:endParaRPr lang="en-US" dirty="0"/>
          </a:p>
        </p:txBody>
      </p:sp>
      <p:sp>
        <p:nvSpPr>
          <p:cNvPr id="3" name="Content Placeholder 2"/>
          <p:cNvSpPr>
            <a:spLocks noGrp="1"/>
          </p:cNvSpPr>
          <p:nvPr>
            <p:ph idx="1"/>
          </p:nvPr>
        </p:nvSpPr>
        <p:spPr>
          <a:xfrm>
            <a:off x="152400" y="1600200"/>
            <a:ext cx="8839200" cy="4525963"/>
          </a:xfrm>
        </p:spPr>
        <p:txBody>
          <a:bodyPr/>
          <a:lstStyle/>
          <a:p>
            <a:pPr marL="0" indent="0">
              <a:buNone/>
            </a:pPr>
            <a:r>
              <a:rPr lang="en-US" b="1" dirty="0" smtClean="0"/>
              <a:t>ELAGSE6W2:</a:t>
            </a:r>
            <a:r>
              <a:rPr lang="en-US" dirty="0" smtClean="0"/>
              <a:t>  Write informative/explanatory </a:t>
            </a:r>
            <a:r>
              <a:rPr lang="en-US" dirty="0"/>
              <a:t>texts to examine a topic and convey ideas, concepts, and information through the selection, organization, and analysis of relevant content.</a:t>
            </a:r>
            <a:r>
              <a:rPr lang="en-US" b="1" dirty="0"/>
              <a:t> </a:t>
            </a:r>
            <a:endParaRPr lang="en-US" b="1" dirty="0" smtClean="0"/>
          </a:p>
          <a:p>
            <a:pPr marL="0" indent="0">
              <a:buNone/>
            </a:pPr>
            <a:endParaRPr lang="en-US" b="1" dirty="0" smtClean="0"/>
          </a:p>
          <a:p>
            <a:pPr marL="0" indent="0">
              <a:buNone/>
            </a:pPr>
            <a:r>
              <a:rPr lang="en-US" b="1" dirty="0" smtClean="0"/>
              <a:t>EQ: </a:t>
            </a:r>
            <a:r>
              <a:rPr lang="en-US" dirty="0"/>
              <a:t>How can I write </a:t>
            </a:r>
            <a:r>
              <a:rPr lang="en-US" dirty="0" smtClean="0"/>
              <a:t>an </a:t>
            </a:r>
            <a:r>
              <a:rPr lang="en-US" dirty="0"/>
              <a:t>effective informative/explanatory text that clearly conveys ideas, concepts, and information?</a:t>
            </a:r>
          </a:p>
          <a:p>
            <a:pPr marL="0" indent="0">
              <a:buNone/>
            </a:pPr>
            <a:endParaRPr lang="en-US" dirty="0"/>
          </a:p>
        </p:txBody>
      </p:sp>
    </p:spTree>
    <p:extLst>
      <p:ext uri="{BB962C8B-B14F-4D97-AF65-F5344CB8AC3E}">
        <p14:creationId xmlns:p14="http://schemas.microsoft.com/office/powerpoint/2010/main" val="35015283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446"/>
            <a:ext cx="9144000" cy="868362"/>
          </a:xfrm>
        </p:spPr>
        <p:txBody>
          <a:bodyPr/>
          <a:lstStyle/>
          <a:p>
            <a:r>
              <a:rPr lang="en-US" b="1" dirty="0" smtClean="0"/>
              <a:t>Block Method or Whole-to Whole</a:t>
            </a:r>
            <a:endParaRPr lang="en-US" dirty="0"/>
          </a:p>
        </p:txBody>
      </p:sp>
      <p:sp>
        <p:nvSpPr>
          <p:cNvPr id="3" name="Content Placeholder 2"/>
          <p:cNvSpPr>
            <a:spLocks noGrp="1"/>
          </p:cNvSpPr>
          <p:nvPr>
            <p:ph idx="1"/>
          </p:nvPr>
        </p:nvSpPr>
        <p:spPr>
          <a:xfrm>
            <a:off x="533400" y="838200"/>
            <a:ext cx="8077200" cy="5287963"/>
          </a:xfrm>
        </p:spPr>
        <p:txBody>
          <a:bodyPr/>
          <a:lstStyle/>
          <a:p>
            <a:pPr marL="0" indent="0">
              <a:buNone/>
            </a:pPr>
            <a:endParaRPr lang="en-US" sz="2800" dirty="0" smtClean="0"/>
          </a:p>
          <a:p>
            <a:pPr marL="0" indent="0">
              <a:buNone/>
            </a:pPr>
            <a:r>
              <a:rPr lang="en-US" dirty="0" smtClean="0"/>
              <a:t>In </a:t>
            </a:r>
            <a:r>
              <a:rPr lang="en-US" dirty="0"/>
              <a:t>this structure, you say everything about one item then everything about the other. For instance, </a:t>
            </a:r>
            <a:r>
              <a:rPr lang="en-US" dirty="0" smtClean="0"/>
              <a:t>say everything </a:t>
            </a:r>
            <a:r>
              <a:rPr lang="en-US" dirty="0"/>
              <a:t>about the characters, setting, and plot for the book then everything about the </a:t>
            </a:r>
            <a:r>
              <a:rPr lang="en-US" dirty="0" smtClean="0"/>
              <a:t>characters, setting</a:t>
            </a:r>
            <a:r>
              <a:rPr lang="en-US" dirty="0"/>
              <a:t>, and plot for the movie. Whole-to-Whole comparison and contrast uses a separate section </a:t>
            </a:r>
            <a:r>
              <a:rPr lang="en-US" dirty="0" smtClean="0"/>
              <a:t>or paragraph </a:t>
            </a:r>
            <a:r>
              <a:rPr lang="en-US" dirty="0"/>
              <a:t>for each item you're discussing.</a:t>
            </a:r>
          </a:p>
        </p:txBody>
      </p:sp>
    </p:spTree>
    <p:extLst>
      <p:ext uri="{BB962C8B-B14F-4D97-AF65-F5344CB8AC3E}">
        <p14:creationId xmlns:p14="http://schemas.microsoft.com/office/powerpoint/2010/main" val="31299999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92162"/>
          </a:xfrm>
        </p:spPr>
        <p:txBody>
          <a:bodyPr/>
          <a:lstStyle/>
          <a:p>
            <a:r>
              <a:rPr lang="en-US" sz="4000" b="1" dirty="0" smtClean="0"/>
              <a:t>Block Method or Whole-to Whole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98255483"/>
              </p:ext>
            </p:extLst>
          </p:nvPr>
        </p:nvGraphicFramePr>
        <p:xfrm>
          <a:off x="609600" y="1752600"/>
          <a:ext cx="8001000" cy="3352800"/>
        </p:xfrm>
        <a:graphic>
          <a:graphicData uri="http://schemas.openxmlformats.org/drawingml/2006/table">
            <a:tbl>
              <a:tblPr firstRow="1" bandRow="1">
                <a:tableStyleId>{5C22544A-7EE6-4342-B048-85BDC9FD1C3A}</a:tableStyleId>
              </a:tblPr>
              <a:tblGrid>
                <a:gridCol w="8001000"/>
              </a:tblGrid>
              <a:tr h="838200">
                <a:tc>
                  <a:txBody>
                    <a:bodyPr/>
                    <a:lstStyle/>
                    <a:p>
                      <a:pPr algn="ctr"/>
                      <a:r>
                        <a:rPr lang="en-US" sz="4000" dirty="0" smtClean="0"/>
                        <a:t>Introduction</a:t>
                      </a:r>
                      <a:endParaRPr lang="en-US" sz="4000" dirty="0"/>
                    </a:p>
                  </a:txBody>
                  <a:tcPr/>
                </a:tc>
              </a:tr>
              <a:tr h="838200">
                <a:tc>
                  <a:txBody>
                    <a:bodyPr/>
                    <a:lstStyle/>
                    <a:p>
                      <a:pPr algn="ctr"/>
                      <a:r>
                        <a:rPr lang="en-US" sz="4000" dirty="0" smtClean="0"/>
                        <a:t>Book (Characters,</a:t>
                      </a:r>
                      <a:r>
                        <a:rPr lang="en-US" sz="4000" baseline="0" dirty="0" smtClean="0"/>
                        <a:t> Setting)</a:t>
                      </a:r>
                      <a:endParaRPr lang="en-US" sz="4000" dirty="0"/>
                    </a:p>
                  </a:txBody>
                  <a:tcPr/>
                </a:tc>
              </a:tr>
              <a:tr h="838200">
                <a:tc>
                  <a:txBody>
                    <a:bodyPr/>
                    <a:lstStyle/>
                    <a:p>
                      <a:pPr algn="ctr"/>
                      <a:r>
                        <a:rPr lang="en-US" sz="4000" dirty="0" smtClean="0"/>
                        <a:t>Movie (Characters, Setting)</a:t>
                      </a:r>
                      <a:endParaRPr lang="en-US" sz="4000" dirty="0"/>
                    </a:p>
                  </a:txBody>
                  <a:tcPr/>
                </a:tc>
              </a:tr>
              <a:tr h="838200">
                <a:tc>
                  <a:txBody>
                    <a:bodyPr/>
                    <a:lstStyle/>
                    <a:p>
                      <a:pPr algn="ctr"/>
                      <a:r>
                        <a:rPr lang="en-US" sz="4000" dirty="0" smtClean="0"/>
                        <a:t>Conclusion</a:t>
                      </a:r>
                      <a:endParaRPr lang="en-US" sz="4000" dirty="0"/>
                    </a:p>
                  </a:txBody>
                  <a:tcPr/>
                </a:tc>
              </a:tr>
            </a:tbl>
          </a:graphicData>
        </a:graphic>
      </p:graphicFrame>
    </p:spTree>
    <p:extLst>
      <p:ext uri="{BB962C8B-B14F-4D97-AF65-F5344CB8AC3E}">
        <p14:creationId xmlns:p14="http://schemas.microsoft.com/office/powerpoint/2010/main" val="34541266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92162"/>
          </a:xfrm>
        </p:spPr>
        <p:txBody>
          <a:bodyPr/>
          <a:lstStyle/>
          <a:p>
            <a:r>
              <a:rPr lang="en-US" sz="4000" b="1" dirty="0" smtClean="0"/>
              <a:t>Similarities-to-Differences Strategy</a:t>
            </a:r>
            <a:r>
              <a:rPr lang="en-US" b="1" dirty="0" smtClean="0"/>
              <a:t/>
            </a:r>
            <a:br>
              <a:rPr lang="en-US" b="1" dirty="0" smtClean="0"/>
            </a:br>
            <a:endParaRPr lang="en-US" dirty="0"/>
          </a:p>
        </p:txBody>
      </p:sp>
      <p:sp>
        <p:nvSpPr>
          <p:cNvPr id="3" name="Content Placeholder 2"/>
          <p:cNvSpPr>
            <a:spLocks noGrp="1"/>
          </p:cNvSpPr>
          <p:nvPr>
            <p:ph idx="1"/>
          </p:nvPr>
        </p:nvSpPr>
        <p:spPr>
          <a:xfrm>
            <a:off x="533400" y="1219200"/>
            <a:ext cx="8001000" cy="5181600"/>
          </a:xfrm>
        </p:spPr>
        <p:txBody>
          <a:bodyPr/>
          <a:lstStyle/>
          <a:p>
            <a:pPr marL="0" indent="0">
              <a:buNone/>
            </a:pPr>
            <a:r>
              <a:rPr lang="en-US" dirty="0" smtClean="0"/>
              <a:t>In this structure, you explain all the similarities about the items being compared and then you explain all the differences. For instance, you might explain that the characters and plot were similar in both the book and movie in the one section. In the next section, you could explain that the settings were different. The book took place during the summer while the movie took place during the winter.</a:t>
            </a:r>
            <a:endParaRPr lang="en-US" dirty="0"/>
          </a:p>
        </p:txBody>
      </p:sp>
    </p:spTree>
    <p:extLst>
      <p:ext uri="{BB962C8B-B14F-4D97-AF65-F5344CB8AC3E}">
        <p14:creationId xmlns:p14="http://schemas.microsoft.com/office/powerpoint/2010/main" val="37639957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92162"/>
          </a:xfrm>
        </p:spPr>
        <p:txBody>
          <a:bodyPr/>
          <a:lstStyle/>
          <a:p>
            <a:r>
              <a:rPr lang="en-US" sz="4000" b="1" dirty="0" smtClean="0"/>
              <a:t>Similarities-to-Differences Strategy</a:t>
            </a:r>
            <a:r>
              <a:rPr lang="en-US" b="1" dirty="0" smtClean="0"/>
              <a:t/>
            </a:r>
            <a:br>
              <a:rPr lang="en-US" b="1" dirty="0" smtClean="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64850927"/>
              </p:ext>
            </p:extLst>
          </p:nvPr>
        </p:nvGraphicFramePr>
        <p:xfrm>
          <a:off x="609600" y="1752600"/>
          <a:ext cx="8001000" cy="3352800"/>
        </p:xfrm>
        <a:graphic>
          <a:graphicData uri="http://schemas.openxmlformats.org/drawingml/2006/table">
            <a:tbl>
              <a:tblPr firstRow="1" bandRow="1">
                <a:tableStyleId>{5C22544A-7EE6-4342-B048-85BDC9FD1C3A}</a:tableStyleId>
              </a:tblPr>
              <a:tblGrid>
                <a:gridCol w="8001000"/>
              </a:tblGrid>
              <a:tr h="838200">
                <a:tc>
                  <a:txBody>
                    <a:bodyPr/>
                    <a:lstStyle/>
                    <a:p>
                      <a:pPr algn="ctr"/>
                      <a:r>
                        <a:rPr lang="en-US" sz="4000" dirty="0" smtClean="0"/>
                        <a:t>Introduction</a:t>
                      </a:r>
                      <a:endParaRPr lang="en-US" sz="4000" dirty="0"/>
                    </a:p>
                  </a:txBody>
                  <a:tcPr/>
                </a:tc>
              </a:tr>
              <a:tr h="838200">
                <a:tc>
                  <a:txBody>
                    <a:bodyPr/>
                    <a:lstStyle/>
                    <a:p>
                      <a:pPr algn="ctr"/>
                      <a:r>
                        <a:rPr lang="en-US" sz="4000" dirty="0" smtClean="0"/>
                        <a:t>Similarities</a:t>
                      </a:r>
                      <a:endParaRPr lang="en-US" sz="4000" dirty="0"/>
                    </a:p>
                  </a:txBody>
                  <a:tcPr/>
                </a:tc>
              </a:tr>
              <a:tr h="838200">
                <a:tc>
                  <a:txBody>
                    <a:bodyPr/>
                    <a:lstStyle/>
                    <a:p>
                      <a:pPr algn="ctr"/>
                      <a:r>
                        <a:rPr lang="en-US" sz="4000" dirty="0" smtClean="0"/>
                        <a:t>Differences</a:t>
                      </a:r>
                      <a:endParaRPr lang="en-US" sz="4000" dirty="0"/>
                    </a:p>
                  </a:txBody>
                  <a:tcPr/>
                </a:tc>
              </a:tr>
              <a:tr h="838200">
                <a:tc>
                  <a:txBody>
                    <a:bodyPr/>
                    <a:lstStyle/>
                    <a:p>
                      <a:pPr algn="ctr"/>
                      <a:r>
                        <a:rPr lang="en-US" sz="4000" dirty="0" smtClean="0"/>
                        <a:t>Conclusion</a:t>
                      </a:r>
                      <a:endParaRPr lang="en-US" sz="4000" dirty="0"/>
                    </a:p>
                  </a:txBody>
                  <a:tcPr/>
                </a:tc>
              </a:tr>
            </a:tbl>
          </a:graphicData>
        </a:graphic>
      </p:graphicFrame>
    </p:spTree>
    <p:extLst>
      <p:ext uri="{BB962C8B-B14F-4D97-AF65-F5344CB8AC3E}">
        <p14:creationId xmlns:p14="http://schemas.microsoft.com/office/powerpoint/2010/main" val="7491996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Transitional Words and Phrases to Compare/Contrast</a:t>
            </a:r>
            <a:endParaRPr lang="en-US" dirty="0"/>
          </a:p>
        </p:txBody>
      </p:sp>
      <p:sp>
        <p:nvSpPr>
          <p:cNvPr id="10" name="Text Placeholder 9"/>
          <p:cNvSpPr>
            <a:spLocks noGrp="1"/>
          </p:cNvSpPr>
          <p:nvPr>
            <p:ph type="body" idx="1"/>
          </p:nvPr>
        </p:nvSpPr>
        <p:spPr/>
        <p:txBody>
          <a:bodyPr/>
          <a:lstStyle/>
          <a:p>
            <a:r>
              <a:rPr lang="en-US" sz="3600" dirty="0" smtClean="0"/>
              <a:t>Compare</a:t>
            </a:r>
            <a:endParaRPr lang="en-US" sz="3600" dirty="0"/>
          </a:p>
        </p:txBody>
      </p:sp>
      <p:sp>
        <p:nvSpPr>
          <p:cNvPr id="8" name="Content Placeholder 7"/>
          <p:cNvSpPr>
            <a:spLocks noGrp="1"/>
          </p:cNvSpPr>
          <p:nvPr>
            <p:ph sz="half" idx="2"/>
          </p:nvPr>
        </p:nvSpPr>
        <p:spPr/>
        <p:txBody>
          <a:bodyPr/>
          <a:lstStyle/>
          <a:p>
            <a:r>
              <a:rPr lang="en-US" sz="3200" dirty="0" smtClean="0"/>
              <a:t>also</a:t>
            </a:r>
          </a:p>
          <a:p>
            <a:r>
              <a:rPr lang="en-US" sz="3200" dirty="0" smtClean="0"/>
              <a:t>and</a:t>
            </a:r>
          </a:p>
          <a:p>
            <a:r>
              <a:rPr lang="en-US" sz="3200" dirty="0" smtClean="0"/>
              <a:t>another</a:t>
            </a:r>
          </a:p>
          <a:p>
            <a:r>
              <a:rPr lang="en-US" sz="3200" dirty="0" smtClean="0"/>
              <a:t>in the same way</a:t>
            </a:r>
          </a:p>
          <a:p>
            <a:r>
              <a:rPr lang="en-US" sz="3200" dirty="0" smtClean="0"/>
              <a:t>likewise</a:t>
            </a:r>
          </a:p>
          <a:p>
            <a:r>
              <a:rPr lang="en-US" sz="3200" dirty="0" smtClean="0"/>
              <a:t>moreover</a:t>
            </a:r>
          </a:p>
          <a:p>
            <a:r>
              <a:rPr lang="en-US" sz="3200" dirty="0" smtClean="0"/>
              <a:t>similarly</a:t>
            </a:r>
          </a:p>
          <a:p>
            <a:r>
              <a:rPr lang="en-US" sz="3200" dirty="0" smtClean="0"/>
              <a:t>too</a:t>
            </a:r>
          </a:p>
          <a:p>
            <a:pPr marL="0" indent="0">
              <a:buNone/>
            </a:pPr>
            <a:endParaRPr lang="en-US" dirty="0" smtClean="0"/>
          </a:p>
          <a:p>
            <a:endParaRPr lang="en-US" dirty="0" smtClean="0"/>
          </a:p>
          <a:p>
            <a:endParaRPr lang="en-US" dirty="0"/>
          </a:p>
        </p:txBody>
      </p:sp>
      <p:sp>
        <p:nvSpPr>
          <p:cNvPr id="11" name="Text Placeholder 10"/>
          <p:cNvSpPr>
            <a:spLocks noGrp="1"/>
          </p:cNvSpPr>
          <p:nvPr>
            <p:ph type="body" sz="quarter" idx="3"/>
          </p:nvPr>
        </p:nvSpPr>
        <p:spPr/>
        <p:txBody>
          <a:bodyPr/>
          <a:lstStyle/>
          <a:p>
            <a:r>
              <a:rPr lang="en-US" sz="3600" dirty="0" smtClean="0"/>
              <a:t>Contrast</a:t>
            </a:r>
            <a:endParaRPr lang="en-US" sz="3600" dirty="0"/>
          </a:p>
        </p:txBody>
      </p:sp>
      <p:sp>
        <p:nvSpPr>
          <p:cNvPr id="9" name="Content Placeholder 8"/>
          <p:cNvSpPr>
            <a:spLocks noGrp="1"/>
          </p:cNvSpPr>
          <p:nvPr>
            <p:ph sz="quarter" idx="4"/>
          </p:nvPr>
        </p:nvSpPr>
        <p:spPr/>
        <p:txBody>
          <a:bodyPr/>
          <a:lstStyle/>
          <a:p>
            <a:r>
              <a:rPr lang="en-US" sz="3200" dirty="0" smtClean="0"/>
              <a:t>although</a:t>
            </a:r>
          </a:p>
          <a:p>
            <a:r>
              <a:rPr lang="en-US" sz="3200" dirty="0" smtClean="0"/>
              <a:t>but</a:t>
            </a:r>
          </a:p>
          <a:p>
            <a:r>
              <a:rPr lang="en-US" sz="3200" dirty="0" smtClean="0"/>
              <a:t>even though</a:t>
            </a:r>
          </a:p>
          <a:p>
            <a:r>
              <a:rPr lang="en-US" sz="3200" dirty="0" smtClean="0"/>
              <a:t>however</a:t>
            </a:r>
          </a:p>
          <a:p>
            <a:r>
              <a:rPr lang="en-US" sz="3200" dirty="0" smtClean="0"/>
              <a:t>on the other hand</a:t>
            </a:r>
          </a:p>
          <a:p>
            <a:r>
              <a:rPr lang="en-US" sz="3200" dirty="0" smtClean="0"/>
              <a:t>unlike</a:t>
            </a:r>
          </a:p>
          <a:p>
            <a:r>
              <a:rPr lang="en-US" sz="3200" dirty="0" smtClean="0"/>
              <a:t>yet</a:t>
            </a:r>
            <a:endParaRPr lang="en-US" sz="3200" dirty="0"/>
          </a:p>
        </p:txBody>
      </p:sp>
    </p:spTree>
    <p:extLst>
      <p:ext uri="{BB962C8B-B14F-4D97-AF65-F5344CB8AC3E}">
        <p14:creationId xmlns:p14="http://schemas.microsoft.com/office/powerpoint/2010/main" val="35966401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782762"/>
          </a:xfrm>
        </p:spPr>
        <p:txBody>
          <a:bodyPr/>
          <a:lstStyle/>
          <a:p>
            <a:r>
              <a:rPr lang="en-US" dirty="0" smtClean="0"/>
              <a:t>By the end of this lesson, students will know about:</a:t>
            </a:r>
            <a:br>
              <a:rPr lang="en-US" dirty="0" smtClean="0"/>
            </a:br>
            <a:endParaRPr lang="en-US" dirty="0"/>
          </a:p>
        </p:txBody>
      </p:sp>
      <p:sp>
        <p:nvSpPr>
          <p:cNvPr id="3" name="Content Placeholder 2"/>
          <p:cNvSpPr>
            <a:spLocks noGrp="1"/>
          </p:cNvSpPr>
          <p:nvPr>
            <p:ph idx="1"/>
          </p:nvPr>
        </p:nvSpPr>
        <p:spPr/>
        <p:txBody>
          <a:bodyPr/>
          <a:lstStyle/>
          <a:p>
            <a:pPr lvl="0"/>
            <a:endParaRPr lang="en-US" dirty="0" smtClean="0"/>
          </a:p>
          <a:p>
            <a:pPr lvl="0"/>
            <a:r>
              <a:rPr lang="en-US" dirty="0" smtClean="0"/>
              <a:t>informative text structures (e.g., problem/solution, cause/effect, sequential)</a:t>
            </a:r>
          </a:p>
          <a:p>
            <a:pPr lvl="0"/>
            <a:r>
              <a:rPr lang="en-US" dirty="0" smtClean="0"/>
              <a:t>explanatory text structures (e.g., description or definition with causes, motives, or reasons)</a:t>
            </a:r>
          </a:p>
          <a:p>
            <a:pPr lvl="0"/>
            <a:r>
              <a:rPr lang="en-US" dirty="0" smtClean="0"/>
              <a:t>relevant content that supports or explains a topic</a:t>
            </a:r>
            <a:endParaRPr lang="en-US" dirty="0"/>
          </a:p>
        </p:txBody>
      </p:sp>
    </p:spTree>
    <p:extLst>
      <p:ext uri="{BB962C8B-B14F-4D97-AF65-F5344CB8AC3E}">
        <p14:creationId xmlns:p14="http://schemas.microsoft.com/office/powerpoint/2010/main" val="28455645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782762"/>
          </a:xfrm>
        </p:spPr>
        <p:txBody>
          <a:bodyPr/>
          <a:lstStyle/>
          <a:p>
            <a:r>
              <a:rPr lang="en-US" dirty="0" smtClean="0"/>
              <a:t>By the end of this lesson, students will be able to:</a:t>
            </a:r>
            <a:br>
              <a:rPr lang="en-US" dirty="0" smtClean="0"/>
            </a:br>
            <a:endParaRPr lang="en-US" dirty="0"/>
          </a:p>
        </p:txBody>
      </p:sp>
      <p:sp>
        <p:nvSpPr>
          <p:cNvPr id="3" name="Content Placeholder 2"/>
          <p:cNvSpPr>
            <a:spLocks noGrp="1"/>
          </p:cNvSpPr>
          <p:nvPr>
            <p:ph idx="1"/>
          </p:nvPr>
        </p:nvSpPr>
        <p:spPr/>
        <p:txBody>
          <a:bodyPr/>
          <a:lstStyle/>
          <a:p>
            <a:pPr lvl="0"/>
            <a:r>
              <a:rPr lang="en-US" dirty="0" smtClean="0"/>
              <a:t>determine the organizational structure that is most appropriate for the topic and purpose</a:t>
            </a:r>
          </a:p>
          <a:p>
            <a:pPr lvl="0"/>
            <a:r>
              <a:rPr lang="en-US" dirty="0" smtClean="0"/>
              <a:t>organize ideas, new information, and prior knowledge to clearly explain the topic</a:t>
            </a:r>
          </a:p>
          <a:p>
            <a:pPr lvl="0"/>
            <a:r>
              <a:rPr lang="en-US" dirty="0" smtClean="0"/>
              <a:t>analyze relevant content</a:t>
            </a:r>
          </a:p>
          <a:p>
            <a:pPr marL="0" lvl="0" indent="0">
              <a:buNone/>
            </a:pPr>
            <a:endParaRPr lang="en-US" dirty="0" smtClean="0"/>
          </a:p>
        </p:txBody>
      </p:sp>
    </p:spTree>
    <p:extLst>
      <p:ext uri="{BB962C8B-B14F-4D97-AF65-F5344CB8AC3E}">
        <p14:creationId xmlns:p14="http://schemas.microsoft.com/office/powerpoint/2010/main" val="11537444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b="1" dirty="0" smtClean="0">
                <a:solidFill>
                  <a:schemeClr val="tx1"/>
                </a:solidFill>
                <a:latin typeface="Comic Sans MS" pitchFamily="66" charset="0"/>
              </a:rPr>
              <a:t>What</a:t>
            </a:r>
            <a:r>
              <a:rPr lang="en-US" b="1" dirty="0" smtClean="0">
                <a:latin typeface="Comic Sans MS" pitchFamily="66" charset="0"/>
              </a:rPr>
              <a:t> </a:t>
            </a:r>
            <a:r>
              <a:rPr lang="en-US" b="1" dirty="0" smtClean="0">
                <a:solidFill>
                  <a:schemeClr val="tx1"/>
                </a:solidFill>
                <a:latin typeface="Comic Sans MS" pitchFamily="66" charset="0"/>
              </a:rPr>
              <a:t>is </a:t>
            </a:r>
            <a:r>
              <a:rPr lang="en-US" b="1" dirty="0" smtClean="0">
                <a:solidFill>
                  <a:schemeClr val="tx1"/>
                </a:solidFill>
                <a:latin typeface="Comic Sans MS" pitchFamily="66" charset="0"/>
              </a:rPr>
              <a:t>explanatory </a:t>
            </a:r>
            <a:r>
              <a:rPr lang="en-US" b="1" dirty="0" smtClean="0">
                <a:solidFill>
                  <a:schemeClr val="tx1"/>
                </a:solidFill>
                <a:latin typeface="Comic Sans MS" pitchFamily="66" charset="0"/>
              </a:rPr>
              <a:t>writing? It …</a:t>
            </a:r>
          </a:p>
        </p:txBody>
      </p:sp>
      <p:sp>
        <p:nvSpPr>
          <p:cNvPr id="3075" name="Rectangle 3"/>
          <p:cNvSpPr>
            <a:spLocks noGrp="1" noChangeArrowheads="1"/>
          </p:cNvSpPr>
          <p:nvPr>
            <p:ph type="body" idx="1"/>
          </p:nvPr>
        </p:nvSpPr>
        <p:spPr>
          <a:xfrm>
            <a:off x="1066800" y="1600200"/>
            <a:ext cx="10058400" cy="4525963"/>
          </a:xfrm>
        </p:spPr>
        <p:txBody>
          <a:bodyPr/>
          <a:lstStyle/>
          <a:p>
            <a:pPr marL="742950" indent="-742950" eaLnBrk="1" hangingPunct="1">
              <a:buFontTx/>
              <a:buAutoNum type="arabicPeriod"/>
            </a:pPr>
            <a:r>
              <a:rPr lang="en-US" sz="4400" b="1" dirty="0" smtClean="0"/>
              <a:t>gives facts.</a:t>
            </a:r>
          </a:p>
          <a:p>
            <a:pPr marL="742950" indent="-742950" eaLnBrk="1" hangingPunct="1">
              <a:buFontTx/>
              <a:buAutoNum type="arabicPeriod"/>
            </a:pPr>
            <a:r>
              <a:rPr lang="en-US" sz="4400" b="1" dirty="0" smtClean="0"/>
              <a:t>explains.</a:t>
            </a:r>
          </a:p>
          <a:p>
            <a:pPr marL="742950" indent="-742950" eaLnBrk="1" hangingPunct="1">
              <a:buFontTx/>
              <a:buAutoNum type="arabicPeriod"/>
            </a:pPr>
            <a:r>
              <a:rPr lang="en-US" sz="4400" b="1" dirty="0" smtClean="0"/>
              <a:t>gives steps in a process.</a:t>
            </a:r>
          </a:p>
          <a:p>
            <a:pPr marL="742950" indent="-742950" eaLnBrk="1" hangingPunct="1">
              <a:buFontTx/>
              <a:buAutoNum type="arabicPeriod"/>
            </a:pPr>
            <a:r>
              <a:rPr lang="en-US" sz="4400" b="1" dirty="0" smtClean="0"/>
              <a:t>presents ideas in a logical </a:t>
            </a:r>
          </a:p>
          <a:p>
            <a:pPr marL="742950" indent="-742950" eaLnBrk="1" hangingPunct="1">
              <a:buFontTx/>
              <a:buNone/>
            </a:pPr>
            <a:r>
              <a:rPr lang="en-US" sz="4400" b="1" dirty="0" smtClean="0"/>
              <a:t>order or sequence.</a:t>
            </a:r>
          </a:p>
        </p:txBody>
      </p:sp>
      <p:pic>
        <p:nvPicPr>
          <p:cNvPr id="3076" name="Picture 4" descr="MCj0424180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600200"/>
            <a:ext cx="12192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z="4000" b="1" dirty="0" smtClean="0">
                <a:solidFill>
                  <a:schemeClr val="tx1"/>
                </a:solidFill>
                <a:latin typeface="Comic Sans MS" pitchFamily="66" charset="0"/>
              </a:rPr>
              <a:t>What </a:t>
            </a:r>
            <a:r>
              <a:rPr lang="en-US" sz="4000" b="1" dirty="0" smtClean="0">
                <a:solidFill>
                  <a:srgbClr val="FFFF00"/>
                </a:solidFill>
                <a:latin typeface="Comic Sans MS" pitchFamily="66" charset="0"/>
              </a:rPr>
              <a:t>key words </a:t>
            </a:r>
            <a:r>
              <a:rPr lang="en-US" sz="4000" b="1" dirty="0" smtClean="0">
                <a:solidFill>
                  <a:schemeClr val="tx1"/>
                </a:solidFill>
                <a:latin typeface="Comic Sans MS" pitchFamily="66" charset="0"/>
              </a:rPr>
              <a:t>show it’s an </a:t>
            </a:r>
            <a:r>
              <a:rPr lang="en-US" sz="4000" b="1" dirty="0" smtClean="0">
                <a:solidFill>
                  <a:schemeClr val="tx1"/>
                </a:solidFill>
                <a:latin typeface="Comic Sans MS" pitchFamily="66" charset="0"/>
              </a:rPr>
              <a:t>explanatory </a:t>
            </a:r>
            <a:r>
              <a:rPr lang="en-US" sz="4000" b="1" dirty="0" smtClean="0">
                <a:solidFill>
                  <a:schemeClr val="tx1"/>
                </a:solidFill>
                <a:latin typeface="Comic Sans MS" pitchFamily="66" charset="0"/>
              </a:rPr>
              <a:t>prompt?</a:t>
            </a:r>
          </a:p>
        </p:txBody>
      </p:sp>
      <p:sp>
        <p:nvSpPr>
          <p:cNvPr id="4099" name="Rectangle 3"/>
          <p:cNvSpPr>
            <a:spLocks noGrp="1" noChangeArrowheads="1"/>
          </p:cNvSpPr>
          <p:nvPr>
            <p:ph type="body" idx="1"/>
          </p:nvPr>
        </p:nvSpPr>
        <p:spPr/>
        <p:txBody>
          <a:bodyPr/>
          <a:lstStyle/>
          <a:p>
            <a:pPr marL="742950" indent="-742950" eaLnBrk="1" hangingPunct="1">
              <a:lnSpc>
                <a:spcPct val="90000"/>
              </a:lnSpc>
              <a:buFontTx/>
              <a:buAutoNum type="arabicPeriod"/>
            </a:pPr>
            <a:r>
              <a:rPr lang="en-US" sz="3600" dirty="0" smtClean="0">
                <a:latin typeface="Baskerville Old Face" pitchFamily="18" charset="0"/>
              </a:rPr>
              <a:t>Most people like some type of music. Think about your favorite type of music and explain why you like that particular type of music. </a:t>
            </a:r>
          </a:p>
          <a:p>
            <a:pPr marL="742950" indent="-742950" eaLnBrk="1" hangingPunct="1">
              <a:lnSpc>
                <a:spcPct val="90000"/>
              </a:lnSpc>
              <a:buFontTx/>
              <a:buAutoNum type="arabicPeriod"/>
            </a:pPr>
            <a:r>
              <a:rPr lang="en-US" sz="3600" dirty="0" smtClean="0">
                <a:latin typeface="Baskerville Old Face" pitchFamily="18" charset="0"/>
              </a:rPr>
              <a:t>Tell</a:t>
            </a:r>
            <a:r>
              <a:rPr lang="en-US" sz="3600" dirty="0" smtClean="0">
                <a:solidFill>
                  <a:srgbClr val="FFFF00"/>
                </a:solidFill>
                <a:latin typeface="Baskerville Old Face" pitchFamily="18" charset="0"/>
              </a:rPr>
              <a:t> </a:t>
            </a:r>
            <a:r>
              <a:rPr lang="en-US" sz="3600" dirty="0" smtClean="0">
                <a:latin typeface="Baskerville Old Face" pitchFamily="18" charset="0"/>
              </a:rPr>
              <a:t>how to make a grilled cheese sandwich.</a:t>
            </a:r>
          </a:p>
          <a:p>
            <a:pPr marL="742950" indent="-742950" eaLnBrk="1" hangingPunct="1">
              <a:lnSpc>
                <a:spcPct val="90000"/>
              </a:lnSpc>
              <a:buFontTx/>
              <a:buAutoNum type="arabicPeriod"/>
            </a:pPr>
            <a:r>
              <a:rPr lang="en-US" sz="3600" dirty="0" smtClean="0">
                <a:latin typeface="Baskerville Old Face" pitchFamily="18" charset="0"/>
              </a:rPr>
              <a:t>Explain how two characters in a story are similar and different.</a:t>
            </a:r>
          </a:p>
          <a:p>
            <a:pPr marL="742950" indent="-742950" eaLnBrk="1" hangingPunct="1">
              <a:lnSpc>
                <a:spcPct val="90000"/>
              </a:lnSpc>
              <a:buFontTx/>
              <a:buNone/>
            </a:pPr>
            <a:r>
              <a:rPr lang="en-US" sz="4400" dirty="0" smtClean="0">
                <a:solidFill>
                  <a:srgbClr val="FFFF00"/>
                </a:solidFill>
                <a:latin typeface="Baskerville Old Face" pitchFamily="18" charset="0"/>
              </a:rPr>
              <a:t>Explain </a:t>
            </a:r>
            <a:r>
              <a:rPr lang="en-US" sz="4400" dirty="0" smtClean="0">
                <a:latin typeface="Baskerville Old Face" pitchFamily="18" charset="0"/>
              </a:rPr>
              <a:t>and </a:t>
            </a:r>
            <a:r>
              <a:rPr lang="en-US" sz="4400" dirty="0" smtClean="0">
                <a:solidFill>
                  <a:srgbClr val="FFFF00"/>
                </a:solidFill>
                <a:latin typeface="Baskerville Old Face" pitchFamily="18" charset="0"/>
              </a:rPr>
              <a:t>tell how </a:t>
            </a:r>
            <a:r>
              <a:rPr lang="en-US" sz="4400" dirty="0" smtClean="0">
                <a:latin typeface="Baskerville Old Face" pitchFamily="18" charset="0"/>
              </a:rPr>
              <a:t>are key words.</a:t>
            </a:r>
          </a:p>
        </p:txBody>
      </p:sp>
      <p:pic>
        <p:nvPicPr>
          <p:cNvPr id="4100" name="Picture 4" descr="MCj0432593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7000" y="5029200"/>
            <a:ext cx="114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1000"/>
                                        <p:tgtEl>
                                          <p:spTgt spid="4099">
                                            <p:txEl>
                                              <p:pRg st="0" end="0"/>
                                            </p:txEl>
                                          </p:spTgt>
                                        </p:tgtEl>
                                      </p:cBhvr>
                                    </p:animEffect>
                                    <p:anim calcmode="lin" valueType="num">
                                      <p:cBhvr>
                                        <p:cTn id="8"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099">
                                            <p:txEl>
                                              <p:pRg st="1" end="1"/>
                                            </p:txEl>
                                          </p:spTgt>
                                        </p:tgtEl>
                                        <p:attrNameLst>
                                          <p:attrName>style.visibility</p:attrName>
                                        </p:attrNameLst>
                                      </p:cBhvr>
                                      <p:to>
                                        <p:strVal val="visible"/>
                                      </p:to>
                                    </p:set>
                                    <p:animEffect transition="in" filter="fade">
                                      <p:cBhvr>
                                        <p:cTn id="14" dur="1000"/>
                                        <p:tgtEl>
                                          <p:spTgt spid="4099">
                                            <p:txEl>
                                              <p:pRg st="1" end="1"/>
                                            </p:txEl>
                                          </p:spTgt>
                                        </p:tgtEl>
                                      </p:cBhvr>
                                    </p:animEffect>
                                    <p:anim calcmode="lin" valueType="num">
                                      <p:cBhvr>
                                        <p:cTn id="15"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099">
                                            <p:txEl>
                                              <p:pRg st="2" end="2"/>
                                            </p:txEl>
                                          </p:spTgt>
                                        </p:tgtEl>
                                        <p:attrNameLst>
                                          <p:attrName>style.visibility</p:attrName>
                                        </p:attrNameLst>
                                      </p:cBhvr>
                                      <p:to>
                                        <p:strVal val="visible"/>
                                      </p:to>
                                    </p:set>
                                    <p:animEffect transition="in" filter="fade">
                                      <p:cBhvr>
                                        <p:cTn id="21" dur="1000"/>
                                        <p:tgtEl>
                                          <p:spTgt spid="4099">
                                            <p:txEl>
                                              <p:pRg st="2" end="2"/>
                                            </p:txEl>
                                          </p:spTgt>
                                        </p:tgtEl>
                                      </p:cBhvr>
                                    </p:animEffect>
                                    <p:anim calcmode="lin" valueType="num">
                                      <p:cBhvr>
                                        <p:cTn id="22"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nodeType="clickEffect">
                                  <p:stCondLst>
                                    <p:cond delay="0"/>
                                  </p:stCondLst>
                                  <p:childTnLst>
                                    <p:set>
                                      <p:cBhvr>
                                        <p:cTn id="27" dur="1" fill="hold">
                                          <p:stCondLst>
                                            <p:cond delay="0"/>
                                          </p:stCondLst>
                                        </p:cTn>
                                        <p:tgtEl>
                                          <p:spTgt spid="4099">
                                            <p:txEl>
                                              <p:pRg st="3" end="3"/>
                                            </p:txEl>
                                          </p:spTgt>
                                        </p:tgtEl>
                                        <p:attrNameLst>
                                          <p:attrName>style.visibility</p:attrName>
                                        </p:attrNameLst>
                                      </p:cBhvr>
                                      <p:to>
                                        <p:strVal val="visible"/>
                                      </p:to>
                                    </p:set>
                                    <p:anim calcmode="lin" valueType="num">
                                      <p:cBhvr>
                                        <p:cTn id="28" dur="1000" fill="hold"/>
                                        <p:tgtEl>
                                          <p:spTgt spid="4099">
                                            <p:txEl>
                                              <p:pRg st="3" end="3"/>
                                            </p:txEl>
                                          </p:spTgt>
                                        </p:tgtEl>
                                        <p:attrNameLst>
                                          <p:attrName>ppt_w</p:attrName>
                                        </p:attrNameLst>
                                      </p:cBhvr>
                                      <p:tavLst>
                                        <p:tav tm="0">
                                          <p:val>
                                            <p:fltVal val="0"/>
                                          </p:val>
                                        </p:tav>
                                        <p:tav tm="100000">
                                          <p:val>
                                            <p:strVal val="#ppt_w"/>
                                          </p:val>
                                        </p:tav>
                                      </p:tavLst>
                                    </p:anim>
                                    <p:anim calcmode="lin" valueType="num">
                                      <p:cBhvr>
                                        <p:cTn id="29" dur="1000" fill="hold"/>
                                        <p:tgtEl>
                                          <p:spTgt spid="4099">
                                            <p:txEl>
                                              <p:pRg st="3" end="3"/>
                                            </p:txEl>
                                          </p:spTgt>
                                        </p:tgtEl>
                                        <p:attrNameLst>
                                          <p:attrName>ppt_h</p:attrName>
                                        </p:attrNameLst>
                                      </p:cBhvr>
                                      <p:tavLst>
                                        <p:tav tm="0">
                                          <p:val>
                                            <p:fltVal val="0"/>
                                          </p:val>
                                        </p:tav>
                                        <p:tav tm="100000">
                                          <p:val>
                                            <p:strVal val="#ppt_h"/>
                                          </p:val>
                                        </p:tav>
                                      </p:tavLst>
                                    </p:anim>
                                    <p:anim calcmode="lin" valueType="num">
                                      <p:cBhvr>
                                        <p:cTn id="30" dur="1000" fill="hold"/>
                                        <p:tgtEl>
                                          <p:spTgt spid="4099">
                                            <p:txEl>
                                              <p:pRg st="3" end="3"/>
                                            </p:txEl>
                                          </p:spTgt>
                                        </p:tgtEl>
                                        <p:attrNameLst>
                                          <p:attrName>style.rotation</p:attrName>
                                        </p:attrNameLst>
                                      </p:cBhvr>
                                      <p:tavLst>
                                        <p:tav tm="0">
                                          <p:val>
                                            <p:fltVal val="90"/>
                                          </p:val>
                                        </p:tav>
                                        <p:tav tm="100000">
                                          <p:val>
                                            <p:fltVal val="0"/>
                                          </p:val>
                                        </p:tav>
                                      </p:tavLst>
                                    </p:anim>
                                    <p:animEffect transition="in" filter="fade">
                                      <p:cBhvr>
                                        <p:cTn id="31" dur="1000"/>
                                        <p:tgtEl>
                                          <p:spTgt spid="40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76200"/>
            <a:ext cx="8229600" cy="457200"/>
          </a:xfrm>
        </p:spPr>
        <p:txBody>
          <a:bodyPr/>
          <a:lstStyle/>
          <a:p>
            <a:pPr eaLnBrk="1" hangingPunct="1"/>
            <a:r>
              <a:rPr lang="en-US" dirty="0" smtClean="0">
                <a:solidFill>
                  <a:schemeClr val="tx1"/>
                </a:solidFill>
                <a:latin typeface="Cooper Black" pitchFamily="18" charset="0"/>
              </a:rPr>
              <a:t>Narrative </a:t>
            </a:r>
            <a:r>
              <a:rPr lang="en-US" dirty="0" smtClean="0">
                <a:solidFill>
                  <a:srgbClr val="FF3300"/>
                </a:solidFill>
                <a:latin typeface="Cooper Black" pitchFamily="18" charset="0"/>
              </a:rPr>
              <a:t>vs.</a:t>
            </a:r>
            <a:r>
              <a:rPr lang="en-US" dirty="0" smtClean="0">
                <a:solidFill>
                  <a:schemeClr val="tx1"/>
                </a:solidFill>
                <a:latin typeface="Cooper Black" pitchFamily="18" charset="0"/>
              </a:rPr>
              <a:t> </a:t>
            </a:r>
            <a:r>
              <a:rPr lang="en-US" dirty="0" smtClean="0">
                <a:solidFill>
                  <a:srgbClr val="FFFF00"/>
                </a:solidFill>
                <a:latin typeface="Cooper Black" pitchFamily="18" charset="0"/>
              </a:rPr>
              <a:t>Explanatory</a:t>
            </a:r>
            <a:endParaRPr lang="en-US" dirty="0" smtClean="0">
              <a:solidFill>
                <a:srgbClr val="FFFF00"/>
              </a:solidFill>
              <a:latin typeface="Cooper Black" pitchFamily="18" charset="0"/>
            </a:endParaRPr>
          </a:p>
        </p:txBody>
      </p:sp>
      <p:sp>
        <p:nvSpPr>
          <p:cNvPr id="5123" name="Rectangle 4"/>
          <p:cNvSpPr>
            <a:spLocks noGrp="1" noChangeArrowheads="1"/>
          </p:cNvSpPr>
          <p:nvPr>
            <p:ph type="body" sz="half" idx="1"/>
          </p:nvPr>
        </p:nvSpPr>
        <p:spPr>
          <a:xfrm>
            <a:off x="457200" y="609600"/>
            <a:ext cx="4495800" cy="5516563"/>
          </a:xfrm>
        </p:spPr>
        <p:txBody>
          <a:bodyPr/>
          <a:lstStyle/>
          <a:p>
            <a:pPr eaLnBrk="1" hangingPunct="1">
              <a:defRPr/>
            </a:pPr>
            <a:r>
              <a:rPr lang="en-US" dirty="0" smtClean="0"/>
              <a:t>Tells a story</a:t>
            </a:r>
          </a:p>
          <a:p>
            <a:pPr eaLnBrk="1" hangingPunct="1">
              <a:defRPr/>
            </a:pPr>
            <a:r>
              <a:rPr lang="en-US" dirty="0" smtClean="0"/>
              <a:t>Has action</a:t>
            </a:r>
          </a:p>
          <a:p>
            <a:pPr eaLnBrk="1" hangingPunct="1">
              <a:defRPr/>
            </a:pPr>
            <a:r>
              <a:rPr lang="en-US" dirty="0" smtClean="0"/>
              <a:t>Author’s purpose: to entertain</a:t>
            </a:r>
          </a:p>
          <a:p>
            <a:pPr eaLnBrk="1" hangingPunct="1">
              <a:defRPr/>
            </a:pPr>
            <a:r>
              <a:rPr lang="en-US" dirty="0" smtClean="0"/>
              <a:t>Has conflict &amp; dialogue</a:t>
            </a:r>
          </a:p>
          <a:p>
            <a:pPr eaLnBrk="1" hangingPunct="1">
              <a:defRPr/>
            </a:pPr>
            <a:r>
              <a:rPr lang="en-US" dirty="0" smtClean="0"/>
              <a:t>Has characters &amp; theme</a:t>
            </a:r>
          </a:p>
          <a:p>
            <a:pPr eaLnBrk="1" hangingPunct="1">
              <a:defRPr/>
            </a:pPr>
            <a:r>
              <a:rPr lang="en-US" dirty="0" smtClean="0"/>
              <a:t>Has a definite beginning, middle, and end</a:t>
            </a:r>
          </a:p>
          <a:p>
            <a:pPr eaLnBrk="1" hangingPunct="1">
              <a:defRPr/>
            </a:pPr>
            <a:r>
              <a:rPr lang="en-US" sz="2400" dirty="0" smtClean="0">
                <a:solidFill>
                  <a:srgbClr val="00B0F0"/>
                </a:solidFill>
              </a:rPr>
              <a:t>Key words- </a:t>
            </a:r>
            <a:r>
              <a:rPr lang="en-US" sz="2400" b="1" i="1" dirty="0" smtClean="0"/>
              <a:t>Tell about a time, tell what happened next, </a:t>
            </a:r>
            <a:r>
              <a:rPr lang="en-US" sz="2400" b="1" dirty="0" smtClean="0"/>
              <a:t>and</a:t>
            </a:r>
            <a:r>
              <a:rPr lang="en-US" sz="2400" b="1" i="1" dirty="0" smtClean="0"/>
              <a:t> write a story</a:t>
            </a:r>
          </a:p>
          <a:p>
            <a:pPr eaLnBrk="1" hangingPunct="1">
              <a:defRPr/>
            </a:pPr>
            <a:r>
              <a:rPr lang="en-US" sz="2400" dirty="0" smtClean="0"/>
              <a:t>Ex. Folktale, fable, myths, </a:t>
            </a:r>
          </a:p>
          <a:p>
            <a:pPr marL="0" indent="0" eaLnBrk="1" hangingPunct="1">
              <a:buFontTx/>
              <a:buNone/>
              <a:defRPr/>
            </a:pPr>
            <a:r>
              <a:rPr lang="en-US" sz="2400" dirty="0" smtClean="0"/>
              <a:t>    suspense-filled stories</a:t>
            </a:r>
          </a:p>
        </p:txBody>
      </p:sp>
      <p:sp>
        <p:nvSpPr>
          <p:cNvPr id="6149" name="Rectangle 5"/>
          <p:cNvSpPr>
            <a:spLocks noGrp="1" noChangeArrowheads="1"/>
          </p:cNvSpPr>
          <p:nvPr>
            <p:ph type="body" sz="half" idx="2"/>
          </p:nvPr>
        </p:nvSpPr>
        <p:spPr>
          <a:xfrm>
            <a:off x="4800600" y="533400"/>
            <a:ext cx="4343400" cy="5059363"/>
          </a:xfrm>
        </p:spPr>
        <p:txBody>
          <a:bodyPr/>
          <a:lstStyle/>
          <a:p>
            <a:pPr eaLnBrk="1" hangingPunct="1">
              <a:buFontTx/>
              <a:buChar char="o"/>
            </a:pPr>
            <a:r>
              <a:rPr lang="en-US" sz="2400" dirty="0" smtClean="0">
                <a:solidFill>
                  <a:srgbClr val="FFFF00"/>
                </a:solidFill>
              </a:rPr>
              <a:t>Provides information</a:t>
            </a:r>
          </a:p>
          <a:p>
            <a:pPr eaLnBrk="1" hangingPunct="1">
              <a:buFontTx/>
              <a:buChar char="o"/>
            </a:pPr>
            <a:r>
              <a:rPr lang="en-US" sz="2400" dirty="0" smtClean="0">
                <a:solidFill>
                  <a:srgbClr val="FFFF00"/>
                </a:solidFill>
              </a:rPr>
              <a:t>Explanations/ directions</a:t>
            </a:r>
          </a:p>
          <a:p>
            <a:pPr eaLnBrk="1" hangingPunct="1">
              <a:buFontTx/>
              <a:buChar char="o"/>
            </a:pPr>
            <a:r>
              <a:rPr lang="en-US" dirty="0" smtClean="0">
                <a:solidFill>
                  <a:srgbClr val="FFFF00"/>
                </a:solidFill>
              </a:rPr>
              <a:t>Author’s purpose: to inform or explain</a:t>
            </a:r>
          </a:p>
          <a:p>
            <a:pPr eaLnBrk="1" hangingPunct="1">
              <a:buFontTx/>
              <a:buChar char="o"/>
            </a:pPr>
            <a:r>
              <a:rPr lang="en-US" dirty="0" smtClean="0">
                <a:solidFill>
                  <a:srgbClr val="FFFF00"/>
                </a:solidFill>
              </a:rPr>
              <a:t>Has a central idea (thesis)</a:t>
            </a:r>
          </a:p>
          <a:p>
            <a:pPr eaLnBrk="1" hangingPunct="1">
              <a:buFontTx/>
              <a:buChar char="o"/>
            </a:pPr>
            <a:r>
              <a:rPr lang="en-US" sz="2400" dirty="0" smtClean="0">
                <a:solidFill>
                  <a:srgbClr val="FFFF00"/>
                </a:solidFill>
              </a:rPr>
              <a:t>Organized by: compare/contrast, cause &amp; effect, chronological order, problem &amp; solution, or question/answer</a:t>
            </a:r>
          </a:p>
          <a:p>
            <a:pPr eaLnBrk="1" hangingPunct="1">
              <a:buFontTx/>
              <a:buChar char="o"/>
            </a:pPr>
            <a:r>
              <a:rPr lang="en-US" sz="2400" dirty="0" smtClean="0">
                <a:solidFill>
                  <a:srgbClr val="00B0F0"/>
                </a:solidFill>
              </a:rPr>
              <a:t>Key words- </a:t>
            </a:r>
            <a:r>
              <a:rPr lang="en-US" sz="2400" dirty="0" smtClean="0">
                <a:solidFill>
                  <a:srgbClr val="FFFF00"/>
                </a:solidFill>
              </a:rPr>
              <a:t>Explain, tell how</a:t>
            </a:r>
          </a:p>
          <a:p>
            <a:pPr eaLnBrk="1" hangingPunct="1">
              <a:buFontTx/>
              <a:buChar char="o"/>
            </a:pPr>
            <a:r>
              <a:rPr lang="en-US" sz="2400" dirty="0" smtClean="0">
                <a:solidFill>
                  <a:srgbClr val="FFFF00"/>
                </a:solidFill>
              </a:rPr>
              <a:t>Ex. Internet, biography, dictionary, encyclopedia</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6149">
                                            <p:txEl>
                                              <p:pRg st="0" end="0"/>
                                            </p:txEl>
                                          </p:spTgt>
                                        </p:tgtEl>
                                        <p:attrNameLst>
                                          <p:attrName>style.visibility</p:attrName>
                                        </p:attrNameLst>
                                      </p:cBhvr>
                                      <p:to>
                                        <p:strVal val="visible"/>
                                      </p:to>
                                    </p:set>
                                    <p:animEffect transition="in" filter="checkerboard(across)">
                                      <p:cBhvr>
                                        <p:cTn id="7" dur="3000"/>
                                        <p:tgtEl>
                                          <p:spTgt spid="6149">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6149">
                                            <p:txEl>
                                              <p:pRg st="1" end="1"/>
                                            </p:txEl>
                                          </p:spTgt>
                                        </p:tgtEl>
                                        <p:attrNameLst>
                                          <p:attrName>style.visibility</p:attrName>
                                        </p:attrNameLst>
                                      </p:cBhvr>
                                      <p:to>
                                        <p:strVal val="visible"/>
                                      </p:to>
                                    </p:set>
                                    <p:animEffect transition="in" filter="checkerboard(across)">
                                      <p:cBhvr>
                                        <p:cTn id="10" dur="3000"/>
                                        <p:tgtEl>
                                          <p:spTgt spid="6149">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6149">
                                            <p:txEl>
                                              <p:pRg st="2" end="2"/>
                                            </p:txEl>
                                          </p:spTgt>
                                        </p:tgtEl>
                                        <p:attrNameLst>
                                          <p:attrName>style.visibility</p:attrName>
                                        </p:attrNameLst>
                                      </p:cBhvr>
                                      <p:to>
                                        <p:strVal val="visible"/>
                                      </p:to>
                                    </p:set>
                                    <p:animEffect transition="in" filter="checkerboard(across)">
                                      <p:cBhvr>
                                        <p:cTn id="13" dur="3000"/>
                                        <p:tgtEl>
                                          <p:spTgt spid="6149">
                                            <p:txEl>
                                              <p:pRg st="2" end="2"/>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6149">
                                            <p:txEl>
                                              <p:pRg st="3" end="3"/>
                                            </p:txEl>
                                          </p:spTgt>
                                        </p:tgtEl>
                                        <p:attrNameLst>
                                          <p:attrName>style.visibility</p:attrName>
                                        </p:attrNameLst>
                                      </p:cBhvr>
                                      <p:to>
                                        <p:strVal val="visible"/>
                                      </p:to>
                                    </p:set>
                                    <p:animEffect transition="in" filter="checkerboard(across)">
                                      <p:cBhvr>
                                        <p:cTn id="16" dur="3000"/>
                                        <p:tgtEl>
                                          <p:spTgt spid="6149">
                                            <p:txEl>
                                              <p:pRg st="3" end="3"/>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6149">
                                            <p:txEl>
                                              <p:pRg st="4" end="4"/>
                                            </p:txEl>
                                          </p:spTgt>
                                        </p:tgtEl>
                                        <p:attrNameLst>
                                          <p:attrName>style.visibility</p:attrName>
                                        </p:attrNameLst>
                                      </p:cBhvr>
                                      <p:to>
                                        <p:strVal val="visible"/>
                                      </p:to>
                                    </p:set>
                                    <p:animEffect transition="in" filter="checkerboard(across)">
                                      <p:cBhvr>
                                        <p:cTn id="19" dur="3000"/>
                                        <p:tgtEl>
                                          <p:spTgt spid="6149">
                                            <p:txEl>
                                              <p:pRg st="4" end="4"/>
                                            </p:txEl>
                                          </p:spTgt>
                                        </p:tgtEl>
                                      </p:cBhvr>
                                    </p:animEffect>
                                  </p:childTnLst>
                                </p:cTn>
                              </p:par>
                              <p:par>
                                <p:cTn id="20" presetID="5" presetClass="entr" presetSubtype="10" fill="hold" nodeType="withEffect">
                                  <p:stCondLst>
                                    <p:cond delay="0"/>
                                  </p:stCondLst>
                                  <p:childTnLst>
                                    <p:set>
                                      <p:cBhvr>
                                        <p:cTn id="21" dur="1" fill="hold">
                                          <p:stCondLst>
                                            <p:cond delay="0"/>
                                          </p:stCondLst>
                                        </p:cTn>
                                        <p:tgtEl>
                                          <p:spTgt spid="6149">
                                            <p:txEl>
                                              <p:pRg st="5" end="5"/>
                                            </p:txEl>
                                          </p:spTgt>
                                        </p:tgtEl>
                                        <p:attrNameLst>
                                          <p:attrName>style.visibility</p:attrName>
                                        </p:attrNameLst>
                                      </p:cBhvr>
                                      <p:to>
                                        <p:strVal val="visible"/>
                                      </p:to>
                                    </p:set>
                                    <p:animEffect transition="in" filter="checkerboard(across)">
                                      <p:cBhvr>
                                        <p:cTn id="22" dur="3000"/>
                                        <p:tgtEl>
                                          <p:spTgt spid="6149">
                                            <p:txEl>
                                              <p:pRg st="5" end="5"/>
                                            </p:txEl>
                                          </p:spTgt>
                                        </p:tgtEl>
                                      </p:cBhvr>
                                    </p:animEffect>
                                  </p:childTnLst>
                                </p:cTn>
                              </p:par>
                              <p:par>
                                <p:cTn id="23" presetID="5" presetClass="entr" presetSubtype="10" fill="hold" nodeType="withEffect">
                                  <p:stCondLst>
                                    <p:cond delay="0"/>
                                  </p:stCondLst>
                                  <p:childTnLst>
                                    <p:set>
                                      <p:cBhvr>
                                        <p:cTn id="24" dur="1" fill="hold">
                                          <p:stCondLst>
                                            <p:cond delay="0"/>
                                          </p:stCondLst>
                                        </p:cTn>
                                        <p:tgtEl>
                                          <p:spTgt spid="6149">
                                            <p:txEl>
                                              <p:pRg st="6" end="6"/>
                                            </p:txEl>
                                          </p:spTgt>
                                        </p:tgtEl>
                                        <p:attrNameLst>
                                          <p:attrName>style.visibility</p:attrName>
                                        </p:attrNameLst>
                                      </p:cBhvr>
                                      <p:to>
                                        <p:strVal val="visible"/>
                                      </p:to>
                                    </p:set>
                                    <p:animEffect transition="in" filter="checkerboard(across)">
                                      <p:cBhvr>
                                        <p:cTn id="25" dur="3000"/>
                                        <p:tgtEl>
                                          <p:spTgt spid="614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z="4000" smtClean="0">
                <a:solidFill>
                  <a:srgbClr val="CCFF33"/>
                </a:solidFill>
                <a:latin typeface="Broadway" pitchFamily="82" charset="0"/>
              </a:rPr>
              <a:t>Which type of prompt is each?</a:t>
            </a:r>
          </a:p>
        </p:txBody>
      </p:sp>
      <p:sp>
        <p:nvSpPr>
          <p:cNvPr id="8195" name="Rectangle 3"/>
          <p:cNvSpPr>
            <a:spLocks noGrp="1" noChangeArrowheads="1"/>
          </p:cNvSpPr>
          <p:nvPr>
            <p:ph type="body" idx="1"/>
          </p:nvPr>
        </p:nvSpPr>
        <p:spPr/>
        <p:txBody>
          <a:bodyPr/>
          <a:lstStyle/>
          <a:p>
            <a:pPr eaLnBrk="1" hangingPunct="1">
              <a:lnSpc>
                <a:spcPct val="90000"/>
              </a:lnSpc>
            </a:pPr>
            <a:r>
              <a:rPr lang="en-US" dirty="0" smtClean="0"/>
              <a:t>Create a story set in the future with aliens as characters. _______________</a:t>
            </a:r>
          </a:p>
          <a:p>
            <a:pPr eaLnBrk="1" hangingPunct="1">
              <a:lnSpc>
                <a:spcPct val="90000"/>
              </a:lnSpc>
            </a:pPr>
            <a:r>
              <a:rPr lang="en-US" dirty="0" smtClean="0"/>
              <a:t>There are many positive and challenging things about the sixth grade. Explain what these things are. ________________</a:t>
            </a:r>
          </a:p>
          <a:p>
            <a:pPr algn="ctr" eaLnBrk="1" hangingPunct="1">
              <a:lnSpc>
                <a:spcPct val="90000"/>
              </a:lnSpc>
              <a:buFontTx/>
              <a:buNone/>
            </a:pPr>
            <a:r>
              <a:rPr lang="en-US" sz="3600" dirty="0" smtClean="0">
                <a:solidFill>
                  <a:srgbClr val="FFFF00"/>
                </a:solidFill>
                <a:latin typeface="Broadway" pitchFamily="82" charset="0"/>
              </a:rPr>
              <a:t>Narrative </a:t>
            </a:r>
            <a:r>
              <a:rPr lang="en-US" sz="3600" dirty="0" smtClean="0">
                <a:latin typeface="Broadway" pitchFamily="82" charset="0"/>
              </a:rPr>
              <a:t>or</a:t>
            </a:r>
            <a:r>
              <a:rPr lang="en-US" sz="3600" dirty="0" smtClean="0">
                <a:solidFill>
                  <a:srgbClr val="FFFF00"/>
                </a:solidFill>
                <a:latin typeface="Broadway" pitchFamily="82" charset="0"/>
              </a:rPr>
              <a:t> </a:t>
            </a:r>
            <a:r>
              <a:rPr lang="en-US" sz="3600" dirty="0" smtClean="0">
                <a:solidFill>
                  <a:srgbClr val="FFFF00"/>
                </a:solidFill>
                <a:latin typeface="Broadway" pitchFamily="82" charset="0"/>
              </a:rPr>
              <a:t>Explanatory</a:t>
            </a:r>
            <a:r>
              <a:rPr lang="en-US" sz="3600" dirty="0" smtClean="0">
                <a:solidFill>
                  <a:srgbClr val="FFFF00"/>
                </a:solidFill>
                <a:latin typeface="Broadway" pitchFamily="82" charset="0"/>
              </a:rPr>
              <a:t>?</a:t>
            </a:r>
          </a:p>
          <a:p>
            <a:pPr eaLnBrk="1" hangingPunct="1">
              <a:lnSpc>
                <a:spcPct val="90000"/>
              </a:lnSpc>
              <a:buFontTx/>
              <a:buNone/>
            </a:pPr>
            <a:r>
              <a:rPr lang="en-US" sz="3600" b="1" i="1" dirty="0" smtClean="0">
                <a:solidFill>
                  <a:srgbClr val="FFFF00"/>
                </a:solidFill>
                <a:latin typeface="Batang" pitchFamily="18" charset="-127"/>
                <a:ea typeface="Batang" pitchFamily="18" charset="-127"/>
              </a:rPr>
              <a:t>1. Narrative       2. </a:t>
            </a:r>
            <a:r>
              <a:rPr lang="en-US" sz="3600" b="1" i="1" dirty="0" smtClean="0">
                <a:solidFill>
                  <a:srgbClr val="FFFF00"/>
                </a:solidFill>
                <a:latin typeface="Batang" pitchFamily="18" charset="-127"/>
                <a:ea typeface="Batang" pitchFamily="18" charset="-127"/>
              </a:rPr>
              <a:t>Explanatory</a:t>
            </a:r>
            <a:endParaRPr lang="en-US" sz="4400" b="1" i="1" dirty="0" smtClean="0">
              <a:solidFill>
                <a:srgbClr val="FF3300"/>
              </a:solidFill>
              <a:latin typeface="Batang" pitchFamily="18" charset="-127"/>
              <a:ea typeface="Batang" pitchFamily="18" charset="-127"/>
            </a:endParaRPr>
          </a:p>
          <a:p>
            <a:pPr eaLnBrk="1" hangingPunct="1">
              <a:lnSpc>
                <a:spcPct val="90000"/>
              </a:lnSpc>
              <a:buFontTx/>
              <a:buNone/>
            </a:pPr>
            <a:r>
              <a:rPr lang="en-US" sz="4400" dirty="0" smtClean="0">
                <a:solidFill>
                  <a:srgbClr val="FF3300"/>
                </a:solidFill>
                <a:latin typeface="Cooper Black" pitchFamily="18" charset="0"/>
              </a:rPr>
              <a:t>How did you know?</a:t>
            </a:r>
            <a:endParaRPr lang="en-US" sz="4400" dirty="0" smtClean="0">
              <a:solidFill>
                <a:srgbClr val="FF3300"/>
              </a:solidFill>
              <a:latin typeface="Broadway" pitchFamily="82" charset="0"/>
            </a:endParaRPr>
          </a:p>
          <a:p>
            <a:pPr eaLnBrk="1" hangingPunct="1">
              <a:lnSpc>
                <a:spcPct val="90000"/>
              </a:lnSpc>
              <a:buFontTx/>
              <a:buNone/>
            </a:pPr>
            <a:endParaRPr lang="en-US" sz="4400" dirty="0" smtClean="0">
              <a:solidFill>
                <a:srgbClr val="FF3300"/>
              </a:solidFill>
              <a:latin typeface="Broadway" pitchFamily="82" charset="0"/>
            </a:endParaRP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8195">
                                            <p:txEl>
                                              <p:pRg st="4" end="4"/>
                                            </p:txEl>
                                          </p:spTgt>
                                        </p:tgtEl>
                                        <p:attrNameLst>
                                          <p:attrName>style.visibility</p:attrName>
                                        </p:attrNameLst>
                                      </p:cBhvr>
                                      <p:to>
                                        <p:strVal val="visible"/>
                                      </p:to>
                                    </p:set>
                                    <p:animEffect transition="in" filter="checkerboard(across)">
                                      <p:cBhvr>
                                        <p:cTn id="7" dur="2000"/>
                                        <p:tgtEl>
                                          <p:spTgt spid="8195">
                                            <p:txEl>
                                              <p:pRg st="4" end="4"/>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nodeType="clickEffect">
                                  <p:stCondLst>
                                    <p:cond delay="0"/>
                                  </p:stCondLst>
                                  <p:childTnLst>
                                    <p:set>
                                      <p:cBhvr>
                                        <p:cTn id="11" dur="1" fill="hold">
                                          <p:stCondLst>
                                            <p:cond delay="0"/>
                                          </p:stCondLst>
                                        </p:cTn>
                                        <p:tgtEl>
                                          <p:spTgt spid="8195">
                                            <p:txEl>
                                              <p:pRg st="4" end="4"/>
                                            </p:txEl>
                                          </p:spTgt>
                                        </p:tgtEl>
                                        <p:attrNameLst>
                                          <p:attrName>style.visibility</p:attrName>
                                        </p:attrNameLst>
                                      </p:cBhvr>
                                      <p:to>
                                        <p:strVal val="visible"/>
                                      </p:to>
                                    </p:set>
                                    <p:animEffect transition="in" filter="strips(downLeft)">
                                      <p:cBhvr>
                                        <p:cTn id="12" dur="2000"/>
                                        <p:tgtEl>
                                          <p:spTgt spid="8195">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5" presetClass="entr" presetSubtype="0" fill="hold" nodeType="clickEffect">
                                  <p:stCondLst>
                                    <p:cond delay="0"/>
                                  </p:stCondLst>
                                  <p:childTnLst>
                                    <p:set>
                                      <p:cBhvr>
                                        <p:cTn id="16" dur="1" fill="hold">
                                          <p:stCondLst>
                                            <p:cond delay="0"/>
                                          </p:stCondLst>
                                        </p:cTn>
                                        <p:tgtEl>
                                          <p:spTgt spid="8195">
                                            <p:txEl>
                                              <p:pRg st="3" end="3"/>
                                            </p:txEl>
                                          </p:spTgt>
                                        </p:tgtEl>
                                        <p:attrNameLst>
                                          <p:attrName>style.visibility</p:attrName>
                                        </p:attrNameLst>
                                      </p:cBhvr>
                                      <p:to>
                                        <p:strVal val="visible"/>
                                      </p:to>
                                    </p:set>
                                    <p:animEffect transition="in" filter="fade">
                                      <p:cBhvr>
                                        <p:cTn id="17" dur="2000"/>
                                        <p:tgtEl>
                                          <p:spTgt spid="8195">
                                            <p:txEl>
                                              <p:pRg st="3" end="3"/>
                                            </p:txEl>
                                          </p:spTgt>
                                        </p:tgtEl>
                                      </p:cBhvr>
                                    </p:animEffect>
                                    <p:anim calcmode="lin" valueType="num">
                                      <p:cBhvr>
                                        <p:cTn id="18" dur="2000" fill="hold"/>
                                        <p:tgtEl>
                                          <p:spTgt spid="8195">
                                            <p:txEl>
                                              <p:pRg st="3" end="3"/>
                                            </p:txEl>
                                          </p:spTgt>
                                        </p:tgtEl>
                                        <p:attrNameLst>
                                          <p:attrName>ppt_w</p:attrName>
                                        </p:attrNameLst>
                                      </p:cBhvr>
                                      <p:tavLst>
                                        <p:tav tm="0" fmla="#ppt_w*sin(2.5*pi*$)">
                                          <p:val>
                                            <p:fltVal val="0"/>
                                          </p:val>
                                        </p:tav>
                                        <p:tav tm="100000">
                                          <p:val>
                                            <p:fltVal val="1"/>
                                          </p:val>
                                        </p:tav>
                                      </p:tavLst>
                                    </p:anim>
                                    <p:anim calcmode="lin" valueType="num">
                                      <p:cBhvr>
                                        <p:cTn id="19" dur="2000" fill="hold"/>
                                        <p:tgtEl>
                                          <p:spTgt spid="8195">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mtClean="0">
                <a:solidFill>
                  <a:schemeClr val="tx1"/>
                </a:solidFill>
              </a:rPr>
              <a:t>Graphic Organizer</a:t>
            </a:r>
          </a:p>
        </p:txBody>
      </p:sp>
      <p:pic>
        <p:nvPicPr>
          <p:cNvPr id="7171" name="Picture 4" descr="MCj03398660000[1]"/>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381000" y="3124200"/>
            <a:ext cx="8382000" cy="2971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1269" name="Text Box 5"/>
          <p:cNvSpPr txBox="1">
            <a:spLocks noChangeArrowheads="1"/>
          </p:cNvSpPr>
          <p:nvPr/>
        </p:nvSpPr>
        <p:spPr bwMode="auto">
          <a:xfrm>
            <a:off x="1676400" y="3124200"/>
            <a:ext cx="2438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ooper Black" pitchFamily="18" charset="0"/>
              </a:defRPr>
            </a:lvl1pPr>
            <a:lvl2pPr marL="742950" indent="-285750" eaLnBrk="0" hangingPunct="0">
              <a:defRPr>
                <a:solidFill>
                  <a:schemeClr val="tx1"/>
                </a:solidFill>
                <a:latin typeface="Cooper Black" pitchFamily="18" charset="0"/>
              </a:defRPr>
            </a:lvl2pPr>
            <a:lvl3pPr marL="1143000" indent="-228600" eaLnBrk="0" hangingPunct="0">
              <a:defRPr>
                <a:solidFill>
                  <a:schemeClr val="tx1"/>
                </a:solidFill>
                <a:latin typeface="Cooper Black" pitchFamily="18" charset="0"/>
              </a:defRPr>
            </a:lvl3pPr>
            <a:lvl4pPr marL="1600200" indent="-228600" eaLnBrk="0" hangingPunct="0">
              <a:defRPr>
                <a:solidFill>
                  <a:schemeClr val="tx1"/>
                </a:solidFill>
                <a:latin typeface="Cooper Black" pitchFamily="18" charset="0"/>
              </a:defRPr>
            </a:lvl4pPr>
            <a:lvl5pPr marL="2057400" indent="-228600" eaLnBrk="0" hangingPunct="0">
              <a:defRPr>
                <a:solidFill>
                  <a:schemeClr val="tx1"/>
                </a:solidFill>
                <a:latin typeface="Cooper Black" pitchFamily="18" charset="0"/>
              </a:defRPr>
            </a:lvl5pPr>
            <a:lvl6pPr marL="2514600" indent="-228600" eaLnBrk="0" fontAlgn="base" hangingPunct="0">
              <a:spcBef>
                <a:spcPct val="0"/>
              </a:spcBef>
              <a:spcAft>
                <a:spcPct val="0"/>
              </a:spcAft>
              <a:defRPr>
                <a:solidFill>
                  <a:schemeClr val="tx1"/>
                </a:solidFill>
                <a:latin typeface="Cooper Black" pitchFamily="18" charset="0"/>
              </a:defRPr>
            </a:lvl6pPr>
            <a:lvl7pPr marL="2971800" indent="-228600" eaLnBrk="0" fontAlgn="base" hangingPunct="0">
              <a:spcBef>
                <a:spcPct val="0"/>
              </a:spcBef>
              <a:spcAft>
                <a:spcPct val="0"/>
              </a:spcAft>
              <a:defRPr>
                <a:solidFill>
                  <a:schemeClr val="tx1"/>
                </a:solidFill>
                <a:latin typeface="Cooper Black" pitchFamily="18" charset="0"/>
              </a:defRPr>
            </a:lvl7pPr>
            <a:lvl8pPr marL="3429000" indent="-228600" eaLnBrk="0" fontAlgn="base" hangingPunct="0">
              <a:spcBef>
                <a:spcPct val="0"/>
              </a:spcBef>
              <a:spcAft>
                <a:spcPct val="0"/>
              </a:spcAft>
              <a:defRPr>
                <a:solidFill>
                  <a:schemeClr val="tx1"/>
                </a:solidFill>
                <a:latin typeface="Cooper Black" pitchFamily="18" charset="0"/>
              </a:defRPr>
            </a:lvl8pPr>
            <a:lvl9pPr marL="3886200" indent="-228600" eaLnBrk="0" fontAlgn="base" hangingPunct="0">
              <a:spcBef>
                <a:spcPct val="0"/>
              </a:spcBef>
              <a:spcAft>
                <a:spcPct val="0"/>
              </a:spcAft>
              <a:defRPr>
                <a:solidFill>
                  <a:schemeClr val="tx1"/>
                </a:solidFill>
                <a:latin typeface="Cooper Black" pitchFamily="18" charset="0"/>
              </a:defRPr>
            </a:lvl9pPr>
          </a:lstStyle>
          <a:p>
            <a:pPr eaLnBrk="1" hangingPunct="1">
              <a:spcBef>
                <a:spcPct val="50000"/>
              </a:spcBef>
            </a:pPr>
            <a:r>
              <a:rPr lang="en-US" sz="4000"/>
              <a:t>HOOK</a:t>
            </a:r>
          </a:p>
        </p:txBody>
      </p:sp>
      <p:sp>
        <p:nvSpPr>
          <p:cNvPr id="11270" name="Text Box 6"/>
          <p:cNvSpPr txBox="1">
            <a:spLocks noChangeArrowheads="1"/>
          </p:cNvSpPr>
          <p:nvPr/>
        </p:nvSpPr>
        <p:spPr bwMode="auto">
          <a:xfrm>
            <a:off x="4267200" y="3048000"/>
            <a:ext cx="3733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ooper Black" pitchFamily="18" charset="0"/>
              </a:defRPr>
            </a:lvl1pPr>
            <a:lvl2pPr marL="742950" indent="-285750" eaLnBrk="0" hangingPunct="0">
              <a:defRPr>
                <a:solidFill>
                  <a:schemeClr val="tx1"/>
                </a:solidFill>
                <a:latin typeface="Cooper Black" pitchFamily="18" charset="0"/>
              </a:defRPr>
            </a:lvl2pPr>
            <a:lvl3pPr marL="1143000" indent="-228600" eaLnBrk="0" hangingPunct="0">
              <a:defRPr>
                <a:solidFill>
                  <a:schemeClr val="tx1"/>
                </a:solidFill>
                <a:latin typeface="Cooper Black" pitchFamily="18" charset="0"/>
              </a:defRPr>
            </a:lvl3pPr>
            <a:lvl4pPr marL="1600200" indent="-228600" eaLnBrk="0" hangingPunct="0">
              <a:defRPr>
                <a:solidFill>
                  <a:schemeClr val="tx1"/>
                </a:solidFill>
                <a:latin typeface="Cooper Black" pitchFamily="18" charset="0"/>
              </a:defRPr>
            </a:lvl4pPr>
            <a:lvl5pPr marL="2057400" indent="-228600" eaLnBrk="0" hangingPunct="0">
              <a:defRPr>
                <a:solidFill>
                  <a:schemeClr val="tx1"/>
                </a:solidFill>
                <a:latin typeface="Cooper Black" pitchFamily="18" charset="0"/>
              </a:defRPr>
            </a:lvl5pPr>
            <a:lvl6pPr marL="2514600" indent="-228600" eaLnBrk="0" fontAlgn="base" hangingPunct="0">
              <a:spcBef>
                <a:spcPct val="0"/>
              </a:spcBef>
              <a:spcAft>
                <a:spcPct val="0"/>
              </a:spcAft>
              <a:defRPr>
                <a:solidFill>
                  <a:schemeClr val="tx1"/>
                </a:solidFill>
                <a:latin typeface="Cooper Black" pitchFamily="18" charset="0"/>
              </a:defRPr>
            </a:lvl6pPr>
            <a:lvl7pPr marL="2971800" indent="-228600" eaLnBrk="0" fontAlgn="base" hangingPunct="0">
              <a:spcBef>
                <a:spcPct val="0"/>
              </a:spcBef>
              <a:spcAft>
                <a:spcPct val="0"/>
              </a:spcAft>
              <a:defRPr>
                <a:solidFill>
                  <a:schemeClr val="tx1"/>
                </a:solidFill>
                <a:latin typeface="Cooper Black" pitchFamily="18" charset="0"/>
              </a:defRPr>
            </a:lvl7pPr>
            <a:lvl8pPr marL="3429000" indent="-228600" eaLnBrk="0" fontAlgn="base" hangingPunct="0">
              <a:spcBef>
                <a:spcPct val="0"/>
              </a:spcBef>
              <a:spcAft>
                <a:spcPct val="0"/>
              </a:spcAft>
              <a:defRPr>
                <a:solidFill>
                  <a:schemeClr val="tx1"/>
                </a:solidFill>
                <a:latin typeface="Cooper Black" pitchFamily="18" charset="0"/>
              </a:defRPr>
            </a:lvl8pPr>
            <a:lvl9pPr marL="3886200" indent="-228600" eaLnBrk="0" fontAlgn="base" hangingPunct="0">
              <a:spcBef>
                <a:spcPct val="0"/>
              </a:spcBef>
              <a:spcAft>
                <a:spcPct val="0"/>
              </a:spcAft>
              <a:defRPr>
                <a:solidFill>
                  <a:schemeClr val="tx1"/>
                </a:solidFill>
                <a:latin typeface="Cooper Black" pitchFamily="18" charset="0"/>
              </a:defRPr>
            </a:lvl9pPr>
          </a:lstStyle>
          <a:p>
            <a:pPr eaLnBrk="1" hangingPunct="1">
              <a:spcBef>
                <a:spcPct val="50000"/>
              </a:spcBef>
            </a:pPr>
            <a:r>
              <a:rPr lang="en-US" sz="4000">
                <a:solidFill>
                  <a:srgbClr val="FF3300"/>
                </a:solidFill>
              </a:rPr>
              <a:t>Supporting ideas</a:t>
            </a:r>
          </a:p>
        </p:txBody>
      </p:sp>
      <p:sp>
        <p:nvSpPr>
          <p:cNvPr id="7174" name="Text Box 7"/>
          <p:cNvSpPr txBox="1">
            <a:spLocks noChangeArrowheads="1"/>
          </p:cNvSpPr>
          <p:nvPr/>
        </p:nvSpPr>
        <p:spPr bwMode="auto">
          <a:xfrm>
            <a:off x="7391400" y="3048000"/>
            <a:ext cx="2209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ooper Black" pitchFamily="18" charset="0"/>
              </a:defRPr>
            </a:lvl1pPr>
            <a:lvl2pPr marL="742950" indent="-285750" eaLnBrk="0" hangingPunct="0">
              <a:defRPr>
                <a:solidFill>
                  <a:schemeClr val="tx1"/>
                </a:solidFill>
                <a:latin typeface="Cooper Black" pitchFamily="18" charset="0"/>
              </a:defRPr>
            </a:lvl2pPr>
            <a:lvl3pPr marL="1143000" indent="-228600" eaLnBrk="0" hangingPunct="0">
              <a:defRPr>
                <a:solidFill>
                  <a:schemeClr val="tx1"/>
                </a:solidFill>
                <a:latin typeface="Cooper Black" pitchFamily="18" charset="0"/>
              </a:defRPr>
            </a:lvl3pPr>
            <a:lvl4pPr marL="1600200" indent="-228600" eaLnBrk="0" hangingPunct="0">
              <a:defRPr>
                <a:solidFill>
                  <a:schemeClr val="tx1"/>
                </a:solidFill>
                <a:latin typeface="Cooper Black" pitchFamily="18" charset="0"/>
              </a:defRPr>
            </a:lvl4pPr>
            <a:lvl5pPr marL="2057400" indent="-228600" eaLnBrk="0" hangingPunct="0">
              <a:defRPr>
                <a:solidFill>
                  <a:schemeClr val="tx1"/>
                </a:solidFill>
                <a:latin typeface="Cooper Black" pitchFamily="18" charset="0"/>
              </a:defRPr>
            </a:lvl5pPr>
            <a:lvl6pPr marL="2514600" indent="-228600" eaLnBrk="0" fontAlgn="base" hangingPunct="0">
              <a:spcBef>
                <a:spcPct val="0"/>
              </a:spcBef>
              <a:spcAft>
                <a:spcPct val="0"/>
              </a:spcAft>
              <a:defRPr>
                <a:solidFill>
                  <a:schemeClr val="tx1"/>
                </a:solidFill>
                <a:latin typeface="Cooper Black" pitchFamily="18" charset="0"/>
              </a:defRPr>
            </a:lvl6pPr>
            <a:lvl7pPr marL="2971800" indent="-228600" eaLnBrk="0" fontAlgn="base" hangingPunct="0">
              <a:spcBef>
                <a:spcPct val="0"/>
              </a:spcBef>
              <a:spcAft>
                <a:spcPct val="0"/>
              </a:spcAft>
              <a:defRPr>
                <a:solidFill>
                  <a:schemeClr val="tx1"/>
                </a:solidFill>
                <a:latin typeface="Cooper Black" pitchFamily="18" charset="0"/>
              </a:defRPr>
            </a:lvl7pPr>
            <a:lvl8pPr marL="3429000" indent="-228600" eaLnBrk="0" fontAlgn="base" hangingPunct="0">
              <a:spcBef>
                <a:spcPct val="0"/>
              </a:spcBef>
              <a:spcAft>
                <a:spcPct val="0"/>
              </a:spcAft>
              <a:defRPr>
                <a:solidFill>
                  <a:schemeClr val="tx1"/>
                </a:solidFill>
                <a:latin typeface="Cooper Black" pitchFamily="18" charset="0"/>
              </a:defRPr>
            </a:lvl8pPr>
            <a:lvl9pPr marL="3886200" indent="-228600" eaLnBrk="0" fontAlgn="base" hangingPunct="0">
              <a:spcBef>
                <a:spcPct val="0"/>
              </a:spcBef>
              <a:spcAft>
                <a:spcPct val="0"/>
              </a:spcAft>
              <a:defRPr>
                <a:solidFill>
                  <a:schemeClr val="tx1"/>
                </a:solidFill>
                <a:latin typeface="Cooper Black" pitchFamily="18" charset="0"/>
              </a:defRPr>
            </a:lvl9pPr>
          </a:lstStyle>
          <a:p>
            <a:pPr eaLnBrk="1" hangingPunct="1">
              <a:spcBef>
                <a:spcPct val="50000"/>
              </a:spcBef>
            </a:pPr>
            <a:endParaRPr lang="en-US"/>
          </a:p>
        </p:txBody>
      </p:sp>
      <p:sp>
        <p:nvSpPr>
          <p:cNvPr id="7175" name="Text Box 8"/>
          <p:cNvSpPr txBox="1">
            <a:spLocks noChangeArrowheads="1"/>
          </p:cNvSpPr>
          <p:nvPr/>
        </p:nvSpPr>
        <p:spPr bwMode="auto">
          <a:xfrm>
            <a:off x="8077200" y="3276600"/>
            <a:ext cx="1066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ooper Black" pitchFamily="18" charset="0"/>
              </a:defRPr>
            </a:lvl1pPr>
            <a:lvl2pPr marL="742950" indent="-285750" eaLnBrk="0" hangingPunct="0">
              <a:defRPr>
                <a:solidFill>
                  <a:schemeClr val="tx1"/>
                </a:solidFill>
                <a:latin typeface="Cooper Black" pitchFamily="18" charset="0"/>
              </a:defRPr>
            </a:lvl2pPr>
            <a:lvl3pPr marL="1143000" indent="-228600" eaLnBrk="0" hangingPunct="0">
              <a:defRPr>
                <a:solidFill>
                  <a:schemeClr val="tx1"/>
                </a:solidFill>
                <a:latin typeface="Cooper Black" pitchFamily="18" charset="0"/>
              </a:defRPr>
            </a:lvl3pPr>
            <a:lvl4pPr marL="1600200" indent="-228600" eaLnBrk="0" hangingPunct="0">
              <a:defRPr>
                <a:solidFill>
                  <a:schemeClr val="tx1"/>
                </a:solidFill>
                <a:latin typeface="Cooper Black" pitchFamily="18" charset="0"/>
              </a:defRPr>
            </a:lvl4pPr>
            <a:lvl5pPr marL="2057400" indent="-228600" eaLnBrk="0" hangingPunct="0">
              <a:defRPr>
                <a:solidFill>
                  <a:schemeClr val="tx1"/>
                </a:solidFill>
                <a:latin typeface="Cooper Black" pitchFamily="18" charset="0"/>
              </a:defRPr>
            </a:lvl5pPr>
            <a:lvl6pPr marL="2514600" indent="-228600" eaLnBrk="0" fontAlgn="base" hangingPunct="0">
              <a:spcBef>
                <a:spcPct val="0"/>
              </a:spcBef>
              <a:spcAft>
                <a:spcPct val="0"/>
              </a:spcAft>
              <a:defRPr>
                <a:solidFill>
                  <a:schemeClr val="tx1"/>
                </a:solidFill>
                <a:latin typeface="Cooper Black" pitchFamily="18" charset="0"/>
              </a:defRPr>
            </a:lvl6pPr>
            <a:lvl7pPr marL="2971800" indent="-228600" eaLnBrk="0" fontAlgn="base" hangingPunct="0">
              <a:spcBef>
                <a:spcPct val="0"/>
              </a:spcBef>
              <a:spcAft>
                <a:spcPct val="0"/>
              </a:spcAft>
              <a:defRPr>
                <a:solidFill>
                  <a:schemeClr val="tx1"/>
                </a:solidFill>
                <a:latin typeface="Cooper Black" pitchFamily="18" charset="0"/>
              </a:defRPr>
            </a:lvl7pPr>
            <a:lvl8pPr marL="3429000" indent="-228600" eaLnBrk="0" fontAlgn="base" hangingPunct="0">
              <a:spcBef>
                <a:spcPct val="0"/>
              </a:spcBef>
              <a:spcAft>
                <a:spcPct val="0"/>
              </a:spcAft>
              <a:defRPr>
                <a:solidFill>
                  <a:schemeClr val="tx1"/>
                </a:solidFill>
                <a:latin typeface="Cooper Black" pitchFamily="18" charset="0"/>
              </a:defRPr>
            </a:lvl8pPr>
            <a:lvl9pPr marL="3886200" indent="-228600" eaLnBrk="0" fontAlgn="base" hangingPunct="0">
              <a:spcBef>
                <a:spcPct val="0"/>
              </a:spcBef>
              <a:spcAft>
                <a:spcPct val="0"/>
              </a:spcAft>
              <a:defRPr>
                <a:solidFill>
                  <a:schemeClr val="tx1"/>
                </a:solidFill>
                <a:latin typeface="Cooper Black" pitchFamily="18" charset="0"/>
              </a:defRPr>
            </a:lvl9pPr>
          </a:lstStyle>
          <a:p>
            <a:pPr eaLnBrk="1" hangingPunct="1">
              <a:spcBef>
                <a:spcPct val="50000"/>
              </a:spcBef>
            </a:pPr>
            <a:endParaRPr lang="en-US"/>
          </a:p>
        </p:txBody>
      </p:sp>
      <p:sp>
        <p:nvSpPr>
          <p:cNvPr id="11274" name="Text Box 10"/>
          <p:cNvSpPr txBox="1">
            <a:spLocks noChangeArrowheads="1"/>
          </p:cNvSpPr>
          <p:nvPr/>
        </p:nvSpPr>
        <p:spPr bwMode="auto">
          <a:xfrm>
            <a:off x="7086600" y="3505200"/>
            <a:ext cx="2590800" cy="101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ooper Black" pitchFamily="18" charset="0"/>
              </a:defRPr>
            </a:lvl1pPr>
            <a:lvl2pPr marL="742950" indent="-285750" eaLnBrk="0" hangingPunct="0">
              <a:defRPr>
                <a:solidFill>
                  <a:schemeClr val="tx1"/>
                </a:solidFill>
                <a:latin typeface="Cooper Black" pitchFamily="18" charset="0"/>
              </a:defRPr>
            </a:lvl2pPr>
            <a:lvl3pPr marL="1143000" indent="-228600" eaLnBrk="0" hangingPunct="0">
              <a:defRPr>
                <a:solidFill>
                  <a:schemeClr val="tx1"/>
                </a:solidFill>
                <a:latin typeface="Cooper Black" pitchFamily="18" charset="0"/>
              </a:defRPr>
            </a:lvl3pPr>
            <a:lvl4pPr marL="1600200" indent="-228600" eaLnBrk="0" hangingPunct="0">
              <a:defRPr>
                <a:solidFill>
                  <a:schemeClr val="tx1"/>
                </a:solidFill>
                <a:latin typeface="Cooper Black" pitchFamily="18" charset="0"/>
              </a:defRPr>
            </a:lvl4pPr>
            <a:lvl5pPr marL="2057400" indent="-228600" eaLnBrk="0" hangingPunct="0">
              <a:defRPr>
                <a:solidFill>
                  <a:schemeClr val="tx1"/>
                </a:solidFill>
                <a:latin typeface="Cooper Black" pitchFamily="18" charset="0"/>
              </a:defRPr>
            </a:lvl5pPr>
            <a:lvl6pPr marL="2514600" indent="-228600" eaLnBrk="0" fontAlgn="base" hangingPunct="0">
              <a:spcBef>
                <a:spcPct val="0"/>
              </a:spcBef>
              <a:spcAft>
                <a:spcPct val="0"/>
              </a:spcAft>
              <a:defRPr>
                <a:solidFill>
                  <a:schemeClr val="tx1"/>
                </a:solidFill>
                <a:latin typeface="Cooper Black" pitchFamily="18" charset="0"/>
              </a:defRPr>
            </a:lvl6pPr>
            <a:lvl7pPr marL="2971800" indent="-228600" eaLnBrk="0" fontAlgn="base" hangingPunct="0">
              <a:spcBef>
                <a:spcPct val="0"/>
              </a:spcBef>
              <a:spcAft>
                <a:spcPct val="0"/>
              </a:spcAft>
              <a:defRPr>
                <a:solidFill>
                  <a:schemeClr val="tx1"/>
                </a:solidFill>
                <a:latin typeface="Cooper Black" pitchFamily="18" charset="0"/>
              </a:defRPr>
            </a:lvl7pPr>
            <a:lvl8pPr marL="3429000" indent="-228600" eaLnBrk="0" fontAlgn="base" hangingPunct="0">
              <a:spcBef>
                <a:spcPct val="0"/>
              </a:spcBef>
              <a:spcAft>
                <a:spcPct val="0"/>
              </a:spcAft>
              <a:defRPr>
                <a:solidFill>
                  <a:schemeClr val="tx1"/>
                </a:solidFill>
                <a:latin typeface="Cooper Black" pitchFamily="18" charset="0"/>
              </a:defRPr>
            </a:lvl8pPr>
            <a:lvl9pPr marL="3886200" indent="-228600" eaLnBrk="0" fontAlgn="base" hangingPunct="0">
              <a:spcBef>
                <a:spcPct val="0"/>
              </a:spcBef>
              <a:spcAft>
                <a:spcPct val="0"/>
              </a:spcAft>
              <a:defRPr>
                <a:solidFill>
                  <a:schemeClr val="tx1"/>
                </a:solidFill>
                <a:latin typeface="Cooper Black" pitchFamily="18" charset="0"/>
              </a:defRPr>
            </a:lvl9pPr>
          </a:lstStyle>
          <a:p>
            <a:pPr eaLnBrk="1" hangingPunct="1">
              <a:spcBef>
                <a:spcPct val="50000"/>
              </a:spcBef>
            </a:pPr>
            <a:r>
              <a:rPr lang="en-US" sz="3200"/>
              <a:t>           </a:t>
            </a:r>
            <a:r>
              <a:rPr lang="en-US" sz="2800">
                <a:solidFill>
                  <a:srgbClr val="00B0F0"/>
                </a:solidFill>
              </a:rPr>
              <a:t>conclusion</a:t>
            </a:r>
          </a:p>
        </p:txBody>
      </p:sp>
      <p:sp>
        <p:nvSpPr>
          <p:cNvPr id="11275" name="Text Box 11"/>
          <p:cNvSpPr txBox="1">
            <a:spLocks noChangeArrowheads="1"/>
          </p:cNvSpPr>
          <p:nvPr/>
        </p:nvSpPr>
        <p:spPr bwMode="auto">
          <a:xfrm>
            <a:off x="3581400" y="5105400"/>
            <a:ext cx="23622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ooper Black" pitchFamily="18" charset="0"/>
              </a:defRPr>
            </a:lvl1pPr>
            <a:lvl2pPr marL="742950" indent="-285750" eaLnBrk="0" hangingPunct="0">
              <a:defRPr>
                <a:solidFill>
                  <a:schemeClr val="tx1"/>
                </a:solidFill>
                <a:latin typeface="Cooper Black" pitchFamily="18" charset="0"/>
              </a:defRPr>
            </a:lvl2pPr>
            <a:lvl3pPr marL="1143000" indent="-228600" eaLnBrk="0" hangingPunct="0">
              <a:defRPr>
                <a:solidFill>
                  <a:schemeClr val="tx1"/>
                </a:solidFill>
                <a:latin typeface="Cooper Black" pitchFamily="18" charset="0"/>
              </a:defRPr>
            </a:lvl3pPr>
            <a:lvl4pPr marL="1600200" indent="-228600" eaLnBrk="0" hangingPunct="0">
              <a:defRPr>
                <a:solidFill>
                  <a:schemeClr val="tx1"/>
                </a:solidFill>
                <a:latin typeface="Cooper Black" pitchFamily="18" charset="0"/>
              </a:defRPr>
            </a:lvl4pPr>
            <a:lvl5pPr marL="2057400" indent="-228600" eaLnBrk="0" hangingPunct="0">
              <a:defRPr>
                <a:solidFill>
                  <a:schemeClr val="tx1"/>
                </a:solidFill>
                <a:latin typeface="Cooper Black" pitchFamily="18" charset="0"/>
              </a:defRPr>
            </a:lvl5pPr>
            <a:lvl6pPr marL="2514600" indent="-228600" eaLnBrk="0" fontAlgn="base" hangingPunct="0">
              <a:spcBef>
                <a:spcPct val="0"/>
              </a:spcBef>
              <a:spcAft>
                <a:spcPct val="0"/>
              </a:spcAft>
              <a:defRPr>
                <a:solidFill>
                  <a:schemeClr val="tx1"/>
                </a:solidFill>
                <a:latin typeface="Cooper Black" pitchFamily="18" charset="0"/>
              </a:defRPr>
            </a:lvl6pPr>
            <a:lvl7pPr marL="2971800" indent="-228600" eaLnBrk="0" fontAlgn="base" hangingPunct="0">
              <a:spcBef>
                <a:spcPct val="0"/>
              </a:spcBef>
              <a:spcAft>
                <a:spcPct val="0"/>
              </a:spcAft>
              <a:defRPr>
                <a:solidFill>
                  <a:schemeClr val="tx1"/>
                </a:solidFill>
                <a:latin typeface="Cooper Black" pitchFamily="18" charset="0"/>
              </a:defRPr>
            </a:lvl7pPr>
            <a:lvl8pPr marL="3429000" indent="-228600" eaLnBrk="0" fontAlgn="base" hangingPunct="0">
              <a:spcBef>
                <a:spcPct val="0"/>
              </a:spcBef>
              <a:spcAft>
                <a:spcPct val="0"/>
              </a:spcAft>
              <a:defRPr>
                <a:solidFill>
                  <a:schemeClr val="tx1"/>
                </a:solidFill>
                <a:latin typeface="Cooper Black" pitchFamily="18" charset="0"/>
              </a:defRPr>
            </a:lvl8pPr>
            <a:lvl9pPr marL="3886200" indent="-228600" eaLnBrk="0" fontAlgn="base" hangingPunct="0">
              <a:spcBef>
                <a:spcPct val="0"/>
              </a:spcBef>
              <a:spcAft>
                <a:spcPct val="0"/>
              </a:spcAft>
              <a:defRPr>
                <a:solidFill>
                  <a:schemeClr val="tx1"/>
                </a:solidFill>
                <a:latin typeface="Cooper Black" pitchFamily="18" charset="0"/>
              </a:defRPr>
            </a:lvl9pPr>
          </a:lstStyle>
          <a:p>
            <a:pPr eaLnBrk="1" hangingPunct="1">
              <a:spcBef>
                <a:spcPct val="50000"/>
              </a:spcBef>
            </a:pPr>
            <a:r>
              <a:rPr lang="en-US" sz="4000">
                <a:solidFill>
                  <a:srgbClr val="CCFF33"/>
                </a:solidFill>
              </a:rPr>
              <a:t>details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nodeType="clickEffect">
                                  <p:stCondLst>
                                    <p:cond delay="0"/>
                                  </p:stCondLst>
                                  <p:childTnLst>
                                    <p:set>
                                      <p:cBhvr>
                                        <p:cTn id="6" dur="1" fill="hold">
                                          <p:stCondLst>
                                            <p:cond delay="0"/>
                                          </p:stCondLst>
                                        </p:cTn>
                                        <p:tgtEl>
                                          <p:spTgt spid="11269">
                                            <p:txEl>
                                              <p:pRg st="0" end="0"/>
                                            </p:txEl>
                                          </p:spTgt>
                                        </p:tgtEl>
                                        <p:attrNameLst>
                                          <p:attrName>style.visibility</p:attrName>
                                        </p:attrNameLst>
                                      </p:cBhvr>
                                      <p:to>
                                        <p:strVal val="visible"/>
                                      </p:to>
                                    </p:set>
                                    <p:animEffect transition="in" filter="fade">
                                      <p:cBhvr>
                                        <p:cTn id="7" dur="800" decel="100000"/>
                                        <p:tgtEl>
                                          <p:spTgt spid="11269">
                                            <p:txEl>
                                              <p:pRg st="0" end="0"/>
                                            </p:txEl>
                                          </p:spTgt>
                                        </p:tgtEl>
                                      </p:cBhvr>
                                    </p:animEffect>
                                    <p:anim calcmode="lin" valueType="num">
                                      <p:cBhvr>
                                        <p:cTn id="8" dur="800" decel="100000" fill="hold"/>
                                        <p:tgtEl>
                                          <p:spTgt spid="11269">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11269">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11269">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1269">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1269">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11270">
                                            <p:txEl>
                                              <p:pRg st="0" end="0"/>
                                            </p:txEl>
                                          </p:spTgt>
                                        </p:tgtEl>
                                        <p:attrNameLst>
                                          <p:attrName>style.visibility</p:attrName>
                                        </p:attrNameLst>
                                      </p:cBhvr>
                                      <p:to>
                                        <p:strVal val="visible"/>
                                      </p:to>
                                    </p:set>
                                    <p:anim calcmode="lin" valueType="num">
                                      <p:cBhvr additive="base">
                                        <p:cTn id="17" dur="500" fill="hold"/>
                                        <p:tgtEl>
                                          <p:spTgt spid="11270">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127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11275">
                                            <p:txEl>
                                              <p:pRg st="0" end="0"/>
                                            </p:txEl>
                                          </p:spTgt>
                                        </p:tgtEl>
                                        <p:attrNameLst>
                                          <p:attrName>style.visibility</p:attrName>
                                        </p:attrNameLst>
                                      </p:cBhvr>
                                      <p:to>
                                        <p:strVal val="visible"/>
                                      </p:to>
                                    </p:set>
                                    <p:anim calcmode="lin" valueType="num">
                                      <p:cBhvr additive="base">
                                        <p:cTn id="23" dur="500" fill="hold"/>
                                        <p:tgtEl>
                                          <p:spTgt spid="1127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12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11274">
                                            <p:txEl>
                                              <p:pRg st="0" end="0"/>
                                            </p:txEl>
                                          </p:spTgt>
                                        </p:tgtEl>
                                        <p:attrNameLst>
                                          <p:attrName>style.visibility</p:attrName>
                                        </p:attrNameLst>
                                      </p:cBhvr>
                                      <p:to>
                                        <p:strVal val="visible"/>
                                      </p:to>
                                    </p:set>
                                    <p:anim calcmode="lin" valueType="num">
                                      <p:cBhvr additive="base">
                                        <p:cTn id="29" dur="500" fill="hold"/>
                                        <p:tgtEl>
                                          <p:spTgt spid="11274">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127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4091</TotalTime>
  <Words>892</Words>
  <Application>Microsoft Office PowerPoint</Application>
  <PresentationFormat>On-screen Show (4:3)</PresentationFormat>
  <Paragraphs>136</Paragraphs>
  <Slides>24</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Arial</vt:lpstr>
      <vt:lpstr>Baskerville Old Face</vt:lpstr>
      <vt:lpstr>Batang</vt:lpstr>
      <vt:lpstr>Broadway</vt:lpstr>
      <vt:lpstr>Calibri</vt:lpstr>
      <vt:lpstr>Comic Sans MS</vt:lpstr>
      <vt:lpstr>Cooper Black</vt:lpstr>
      <vt:lpstr>Kristen ITC</vt:lpstr>
      <vt:lpstr>Default Design</vt:lpstr>
      <vt:lpstr>What is Explanatory writing?   How is explanatory writing different from narrative writing?</vt:lpstr>
      <vt:lpstr>Standard and EQ:</vt:lpstr>
      <vt:lpstr>By the end of this lesson, students will know about: </vt:lpstr>
      <vt:lpstr>By the end of this lesson, students will be able to: </vt:lpstr>
      <vt:lpstr>What is explanatory writing? It …</vt:lpstr>
      <vt:lpstr>What key words show it’s an explanatory prompt?</vt:lpstr>
      <vt:lpstr>Narrative vs. Explanatory</vt:lpstr>
      <vt:lpstr>Which type of prompt is each?</vt:lpstr>
      <vt:lpstr>Graphic Organizer</vt:lpstr>
      <vt:lpstr>Introductions (Opening paragraph)</vt:lpstr>
      <vt:lpstr>Explanatory Writing uses:  </vt:lpstr>
      <vt:lpstr>Essay needs:</vt:lpstr>
      <vt:lpstr>NOW: Let’s practice</vt:lpstr>
      <vt:lpstr>PowerPoint Presentation</vt:lpstr>
      <vt:lpstr>How do I write a comparison and contrast essay?</vt:lpstr>
      <vt:lpstr>Compare and Contrast Essay</vt:lpstr>
      <vt:lpstr>Let’s think about it in relation to comparing and contrasting a book and a movie… </vt:lpstr>
      <vt:lpstr>Point by Point Method</vt:lpstr>
      <vt:lpstr>Point by Point Method</vt:lpstr>
      <vt:lpstr>Block Method or Whole-to Whole</vt:lpstr>
      <vt:lpstr>Block Method or Whole-to Whole</vt:lpstr>
      <vt:lpstr>Similarities-to-Differences Strategy </vt:lpstr>
      <vt:lpstr>Similarities-to-Differences Strategy </vt:lpstr>
      <vt:lpstr>Transitional Words and Phrases to Compare/Contrast</vt:lpstr>
    </vt:vector>
  </TitlesOfParts>
  <Company>TCSS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Expository writing</dc:title>
  <dc:creator>Troup County School System</dc:creator>
  <cp:lastModifiedBy>Ash, Veronica (GI)</cp:lastModifiedBy>
  <cp:revision>41</cp:revision>
  <cp:lastPrinted>2013-11-04T14:15:39Z</cp:lastPrinted>
  <dcterms:created xsi:type="dcterms:W3CDTF">2008-11-13T21:39:46Z</dcterms:created>
  <dcterms:modified xsi:type="dcterms:W3CDTF">2018-08-12T19:36:00Z</dcterms:modified>
</cp:coreProperties>
</file>