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81" r:id="rId4"/>
    <p:sldId id="258" r:id="rId5"/>
    <p:sldId id="259" r:id="rId6"/>
    <p:sldId id="260" r:id="rId7"/>
    <p:sldId id="261" r:id="rId8"/>
    <p:sldId id="266" r:id="rId9"/>
    <p:sldId id="288" r:id="rId10"/>
    <p:sldId id="263" r:id="rId11"/>
    <p:sldId id="264" r:id="rId12"/>
    <p:sldId id="265" r:id="rId13"/>
    <p:sldId id="267" r:id="rId14"/>
    <p:sldId id="273" r:id="rId15"/>
    <p:sldId id="274" r:id="rId16"/>
    <p:sldId id="275" r:id="rId17"/>
    <p:sldId id="286" r:id="rId18"/>
    <p:sldId id="276" r:id="rId19"/>
    <p:sldId id="279" r:id="rId20"/>
    <p:sldId id="280" r:id="rId21"/>
    <p:sldId id="277" r:id="rId22"/>
    <p:sldId id="285" r:id="rId23"/>
    <p:sldId id="287" r:id="rId24"/>
    <p:sldId id="282" r:id="rId25"/>
    <p:sldId id="283" r:id="rId26"/>
    <p:sldId id="284" r:id="rId27"/>
    <p:sldId id="278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90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3/5/2018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How Did the US help the allies win ww2?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Why was the </a:t>
            </a:r>
            <a:r>
              <a:rPr lang="en-US" dirty="0" err="1" smtClean="0"/>
              <a:t>homefront</a:t>
            </a:r>
            <a:r>
              <a:rPr lang="en-US" dirty="0" smtClean="0"/>
              <a:t> important to the war?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93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15166" y="457200"/>
            <a:ext cx="4680640" cy="6220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413" y="457200"/>
            <a:ext cx="3888606" cy="607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2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231" y="398199"/>
            <a:ext cx="3948864" cy="62256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917" y="398199"/>
            <a:ext cx="3928293" cy="599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8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51" y="0"/>
            <a:ext cx="4657725" cy="6657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797" y="220945"/>
            <a:ext cx="4775245" cy="643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0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06" y="244699"/>
            <a:ext cx="4983062" cy="63613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011" y="244699"/>
            <a:ext cx="4896656" cy="641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8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4533363" cy="63879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8828" y="56444"/>
            <a:ext cx="4632639" cy="68015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81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038" y="0"/>
            <a:ext cx="4457700" cy="6762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345" y="67585"/>
            <a:ext cx="5280338" cy="669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8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859" y="458273"/>
            <a:ext cx="4572000" cy="609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952" y="297310"/>
            <a:ext cx="4793892" cy="625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6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91" y="0"/>
            <a:ext cx="4469731" cy="67146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673" y="143734"/>
            <a:ext cx="4956413" cy="634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3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19" y="-15977"/>
            <a:ext cx="4722580" cy="68739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371" y="230816"/>
            <a:ext cx="4338665" cy="638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89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03" y="54934"/>
            <a:ext cx="4712154" cy="66846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533" y="222250"/>
            <a:ext cx="4450376" cy="663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0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Learning Target:</a:t>
            </a:r>
          </a:p>
          <a:p>
            <a:pPr lvl="1"/>
            <a:r>
              <a:rPr lang="en-US" dirty="0" smtClean="0"/>
              <a:t> I will understand what the Homefront of ww2</a:t>
            </a:r>
          </a:p>
          <a:p>
            <a:pPr lvl="1"/>
            <a:r>
              <a:rPr lang="en-US" dirty="0" smtClean="0"/>
              <a:t>I will understand how to analyze propaganda photos</a:t>
            </a:r>
          </a:p>
          <a:p>
            <a:r>
              <a:rPr lang="en-US" dirty="0" smtClean="0"/>
              <a:t>Success Criteria: I can analyze the propaganda posters and explain how the </a:t>
            </a:r>
            <a:r>
              <a:rPr lang="en-US" dirty="0" err="1" smtClean="0"/>
              <a:t>homefront</a:t>
            </a:r>
            <a:r>
              <a:rPr lang="en-US" dirty="0" smtClean="0"/>
              <a:t> impacted the war effort.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97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35" y="117080"/>
            <a:ext cx="4317094" cy="64036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723" y="0"/>
            <a:ext cx="4641476" cy="652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751" y="145142"/>
            <a:ext cx="4563135" cy="6409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386" y="145142"/>
            <a:ext cx="5000014" cy="645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9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07" y="62611"/>
            <a:ext cx="5273222" cy="67953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160" y="263080"/>
            <a:ext cx="4262967" cy="639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1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33" y="366486"/>
            <a:ext cx="4562475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4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50" y="752475"/>
            <a:ext cx="12137250" cy="532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9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17" y="730260"/>
            <a:ext cx="10820853" cy="582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3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2" y="585787"/>
            <a:ext cx="10163175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7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429" y="298183"/>
            <a:ext cx="9128125" cy="612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02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Analyze Propaganda Pictures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Who is the audience?</a:t>
            </a:r>
          </a:p>
          <a:p>
            <a:r>
              <a:rPr lang="en-US" dirty="0" smtClean="0"/>
              <a:t>What is the goal of the Poster?</a:t>
            </a:r>
          </a:p>
          <a:p>
            <a:r>
              <a:rPr lang="en-US" dirty="0" smtClean="0"/>
              <a:t>Main Characters/ Symbols/ Body Language/ etc.</a:t>
            </a:r>
          </a:p>
          <a:p>
            <a:r>
              <a:rPr lang="en-US" dirty="0" smtClean="0"/>
              <a:t>What tactics do they use to influence? Ex. Fear, pride, shame, patriotism.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80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9291" y="258008"/>
            <a:ext cx="4589714" cy="617713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41413" y="604003"/>
            <a:ext cx="5433558" cy="3198739"/>
          </a:xfrm>
        </p:spPr>
        <p:txBody>
          <a:bodyPr>
            <a:normAutofit/>
          </a:bodyPr>
          <a:lstStyle/>
          <a:p>
            <a:r>
              <a:rPr lang="en-US" dirty="0" smtClean="0"/>
              <a:t>Who is the Audience?</a:t>
            </a:r>
            <a:br>
              <a:rPr lang="en-US" dirty="0" smtClean="0"/>
            </a:br>
            <a:r>
              <a:rPr lang="en-US" dirty="0" smtClean="0"/>
              <a:t>What is the GOAL?</a:t>
            </a:r>
            <a:br>
              <a:rPr lang="en-US" dirty="0" smtClean="0"/>
            </a:br>
            <a:r>
              <a:rPr lang="en-US" dirty="0" smtClean="0"/>
              <a:t>What is the tactic being used?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94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07" y="90152"/>
            <a:ext cx="4928314" cy="6905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089" y="90152"/>
            <a:ext cx="4342009" cy="672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8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4898" y="0"/>
            <a:ext cx="4276990" cy="66057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981" y="99549"/>
            <a:ext cx="5057574" cy="675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2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237" y="206062"/>
            <a:ext cx="4201763" cy="65329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917" y="105573"/>
            <a:ext cx="4346374" cy="673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5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088" y="263172"/>
            <a:ext cx="4326430" cy="63006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348" y="263172"/>
            <a:ext cx="4863573" cy="629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20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13" y="191910"/>
            <a:ext cx="4905829" cy="64048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972" y="249044"/>
            <a:ext cx="4511675" cy="629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0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266</TotalTime>
  <Words>109</Words>
  <Application>Microsoft Office PowerPoint</Application>
  <PresentationFormat>Widescreen</PresentationFormat>
  <Paragraphs>12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Trebuchet MS</vt:lpstr>
      <vt:lpstr>Tw Cen MT</vt:lpstr>
      <vt:lpstr>Circuit</vt:lpstr>
      <vt:lpstr>How Did the US help the allies win ww2?</vt:lpstr>
      <vt:lpstr>PowerPoint Presentation</vt:lpstr>
      <vt:lpstr>How to Analyze Propaganda Pictures</vt:lpstr>
      <vt:lpstr>Who is the Audience? What is the GOAL? What is the tactic being used?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Did the US help the allies win ww2?</dc:title>
  <dc:creator>Barr, Dustin (SS)</dc:creator>
  <cp:lastModifiedBy>Barr, Dustin (SS)</cp:lastModifiedBy>
  <cp:revision>8</cp:revision>
  <dcterms:created xsi:type="dcterms:W3CDTF">2018-03-05T15:17:37Z</dcterms:created>
  <dcterms:modified xsi:type="dcterms:W3CDTF">2018-03-05T19:44:11Z</dcterms:modified>
</cp:coreProperties>
</file>