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3C47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Measurement and Data Notes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Ms. Wiltshire’s class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3rd grade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Telling time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many minutes are in an hour? - 60 minutes.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many seconds are in a minute?- 60 seconds.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are the two different types of clocks? - Digital and analog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hand is the minute hand?- The long hand.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hand is the hour hand?-     The short hand. </a:t>
            </a:r>
          </a:p>
        </p:txBody>
      </p:sp>
      <p:pic>
        <p:nvPicPr>
          <p:cNvPr descr="Clock, Analog, Time, Watch, ...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Telling time continued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‘a quarter past’ mean?- It means that it is 15 minutes past the hour!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What does ‘a quarter till’ mean? - It means that it is 15 minutes till the next hour!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does ‘half past’ mean?- It is 30 minutes past the hour. So 12:30, for example.</a:t>
            </a:r>
          </a:p>
        </p:txBody>
      </p:sp>
      <p:pic>
        <p:nvPicPr>
          <p:cNvPr descr="Clock, Analog, Time, Watch, ...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forms of measurement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16 ounces in 1 pound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1,000 milliliters in 1 liter (used to measure liquids).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1,000 grams in 1 kilogram (used for weight or mass of items).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Ounces and grams are less than (smaller than) pounds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Grams are less than (smaller than) kilograms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Milliliters are less than ( smaller than) liters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the measurements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Items measured with Grams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Food, bread, pasta, cereal, etc.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Items measured with milliliters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Toothpaste, medicines, small milk cartons (from cafeteria)</a:t>
            </a:r>
          </a:p>
        </p:txBody>
      </p:sp>
      <p:pic>
        <p:nvPicPr>
          <p:cNvPr descr="... Cereal | by JeepersMedia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2105313" cy="294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in milk carton form 2, Mi, ...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224" y="1080678"/>
            <a:ext cx="2024924" cy="26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