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6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font" Target="fonts/Roboto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11" name="Shape 1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Shape 16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598088" y="2715912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hape 7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71" name="Shape 7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Shape 76"/>
          <p:cNvSpPr txBox="1"/>
          <p:nvPr>
            <p:ph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hape 2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21" name="Shape 2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Shape 26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Shape 29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Shape 30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flipH="1">
              <a:off x="6181162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Shape 3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Shape 51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52" name="Shape 52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Shape 57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61" name="Shape 6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" name="Shape 62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64" name="Shape 6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E59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Extensions</a:t>
            </a:r>
          </a:p>
        </p:txBody>
      </p:sp>
      <p:sp>
        <p:nvSpPr>
          <p:cNvPr id="86" name="Shape 86"/>
          <p:cNvSpPr txBox="1"/>
          <p:nvPr>
            <p:ph idx="1" type="subTitle"/>
          </p:nvPr>
        </p:nvSpPr>
        <p:spPr>
          <a:xfrm>
            <a:off x="598088" y="2715912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What to do if you finish early!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SILENT READ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SELECT A BOOK OF YOUR CHOOSING AND SILENT READ. IF YOU HAVE READ FOR AT LEAST 15-20 MINUTES (OR BEFORE THE TEACHER HAS YOU PUT AWAY YOUR BOOK).</a:t>
            </a:r>
          </a:p>
          <a:p>
            <a:pPr indent="457200" lvl="0">
              <a:spcBef>
                <a:spcPts val="0"/>
              </a:spcBef>
              <a:buNone/>
            </a:pPr>
            <a:r>
              <a:rPr lang="en" sz="2400"/>
              <a:t>- WRITE A ONE PARAGRAPH SUMMARY ON WHAT YOU READ.</a:t>
            </a:r>
          </a:p>
          <a:p>
            <a:pPr indent="-381000" lvl="0" marL="457200">
              <a:spcBef>
                <a:spcPts val="0"/>
              </a:spcBef>
              <a:buSzPct val="100000"/>
              <a:buChar char="-"/>
            </a:pPr>
            <a:r>
              <a:rPr lang="en" sz="2400"/>
              <a:t>WRITE DOWN ANY QUESTIONS THAT YOU HAVE ABOUT THE BOOK YOU ARE READING.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COMPLETE ANY UNFINISHED WORK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LOOK IN YOUR MATH AND ELA FOLDERS AND WORK ON ANY WORKSHEETS THAT ARE STILL NOT FINISHED AND TURN THEM IN WHEN THEY ARE DONE!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EXTRA WORK ON THE U-TABLE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  <a:buChar char="-"/>
            </a:pPr>
            <a:r>
              <a:rPr lang="en" sz="2400"/>
              <a:t>Reading packet</a:t>
            </a:r>
          </a:p>
          <a:p>
            <a:pPr indent="-381000" lvl="0" marL="457200" rtl="0">
              <a:spcBef>
                <a:spcPts val="0"/>
              </a:spcBef>
              <a:buSzPct val="100000"/>
              <a:buChar char="-"/>
            </a:pPr>
            <a:r>
              <a:rPr lang="en" sz="2400"/>
              <a:t>Grammar worksheet</a:t>
            </a:r>
          </a:p>
          <a:p>
            <a:pPr indent="-381000" lvl="0" marL="457200" rtl="0">
              <a:spcBef>
                <a:spcPts val="0"/>
              </a:spcBef>
              <a:buSzPct val="100000"/>
              <a:buChar char="-"/>
            </a:pPr>
            <a:r>
              <a:rPr lang="en" sz="2400"/>
              <a:t>Math worksheet</a:t>
            </a:r>
          </a:p>
          <a:p>
            <a:pPr indent="-381000" lvl="0" marL="457200">
              <a:spcBef>
                <a:spcPts val="0"/>
              </a:spcBef>
              <a:buSzPct val="100000"/>
              <a:buChar char="-"/>
            </a:pPr>
            <a:r>
              <a:rPr lang="en" sz="2400"/>
              <a:t>Studies weekly (newspaper article, or any other article): Read one or more of the sections and write a 2 informative paragraph summary on it.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TYPING GAMES, MATH GAMES, ELA/GRAMMAR GAMES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381000" lvl="0" marL="457200">
              <a:spcBef>
                <a:spcPts val="0"/>
              </a:spcBef>
              <a:buSzPct val="100000"/>
              <a:buChar char="-"/>
            </a:pPr>
            <a:r>
              <a:rPr lang="en" sz="2400"/>
              <a:t>If you have a laptop, you may play any of the games on Ms. Wiltshire’s Learn site page.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STUDY YOUR NOTES </a:t>
            </a: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READ YOUR ELA/READING OR YOUR MATH JOURNAL AND GO THROUGH YOUR OLD NOTES.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ON A SEPARATE SHEET OF PAPER MAKE A LEAST OF AT LEAST 5 THINGS YOU LEARNED FROM YOUR NOTES (5 MATH CONCEPTS, TRICKS, OR 5 THINGS YOU LEARNED FROM YOUR ELA NOTES).</a:t>
            </a:r>
          </a:p>
          <a:p>
            <a:pPr indent="-228600" lvl="0" marL="457200">
              <a:spcBef>
                <a:spcPts val="0"/>
              </a:spcBef>
              <a:buChar char="-"/>
            </a:pPr>
            <a:r>
              <a:rPr lang="en"/>
              <a:t>WRITE DOWN AT LEAST 2-3 QUESTIONS ON ANYTHING YOU STILL DO NOT UNDERSTAND FROM YOUR NOTES.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