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4" r:id="rId5"/>
    <p:sldId id="259" r:id="rId6"/>
    <p:sldId id="265" r:id="rId7"/>
    <p:sldId id="261" r:id="rId8"/>
    <p:sldId id="260" r:id="rId9"/>
    <p:sldId id="262" r:id="rId10"/>
    <p:sldId id="266"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590" autoAdjust="0"/>
  </p:normalViewPr>
  <p:slideViewPr>
    <p:cSldViewPr>
      <p:cViewPr varScale="1">
        <p:scale>
          <a:sx n="71" d="100"/>
          <a:sy n="71" d="100"/>
        </p:scale>
        <p:origin x="-134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35E8A8CA-0FDD-46D9-9C3C-036C9E88D56A}" type="datetimeFigureOut">
              <a:rPr lang="en-US" smtClean="0"/>
              <a:t>6/16/2016</a:t>
            </a:fld>
            <a:endParaRPr lang="en-US"/>
          </a:p>
        </p:txBody>
      </p:sp>
      <p:sp>
        <p:nvSpPr>
          <p:cNvPr id="8" name="Slide Number Placeholder 7"/>
          <p:cNvSpPr>
            <a:spLocks noGrp="1"/>
          </p:cNvSpPr>
          <p:nvPr>
            <p:ph type="sldNum" sz="quarter" idx="11"/>
          </p:nvPr>
        </p:nvSpPr>
        <p:spPr/>
        <p:txBody>
          <a:bodyPr/>
          <a:lstStyle/>
          <a:p>
            <a:fld id="{5706413C-B65D-4CBA-AD65-5E05E2059DEA}"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E8A8CA-0FDD-46D9-9C3C-036C9E88D56A}"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6413C-B65D-4CBA-AD65-5E05E2059D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E8A8CA-0FDD-46D9-9C3C-036C9E88D56A}"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6413C-B65D-4CBA-AD65-5E05E2059D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35E8A8CA-0FDD-46D9-9C3C-036C9E88D56A}"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6413C-B65D-4CBA-AD65-5E05E2059D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E8A8CA-0FDD-46D9-9C3C-036C9E88D56A}"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6413C-B65D-4CBA-AD65-5E05E2059DEA}"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35E8A8CA-0FDD-46D9-9C3C-036C9E88D56A}"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6413C-B65D-4CBA-AD65-5E05E2059DEA}"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5E8A8CA-0FDD-46D9-9C3C-036C9E88D56A}" type="datetimeFigureOut">
              <a:rPr lang="en-US" smtClean="0"/>
              <a:t>6/16/2016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6413C-B65D-4CBA-AD65-5E05E2059DEA}"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E8A8CA-0FDD-46D9-9C3C-036C9E88D56A}" type="datetimeFigureOut">
              <a:rPr lang="en-US" smtClean="0"/>
              <a:t>6/16/2016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6413C-B65D-4CBA-AD65-5E05E2059D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E8A8CA-0FDD-46D9-9C3C-036C9E88D56A}" type="datetimeFigureOut">
              <a:rPr lang="en-US" smtClean="0"/>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6413C-B65D-4CBA-AD65-5E05E2059D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8A8CA-0FDD-46D9-9C3C-036C9E88D56A}"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6413C-B65D-4CBA-AD65-5E05E2059D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8A8CA-0FDD-46D9-9C3C-036C9E88D56A}"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6413C-B65D-4CBA-AD65-5E05E2059D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35E8A8CA-0FDD-46D9-9C3C-036C9E88D56A}" type="datetimeFigureOut">
              <a:rPr lang="en-US" smtClean="0"/>
              <a:t>6/16/2016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706413C-B65D-4CBA-AD65-5E05E2059DEA}"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4267200"/>
          </a:xfrm>
        </p:spPr>
        <p:txBody>
          <a:bodyPr/>
          <a:lstStyle/>
          <a:p>
            <a:r>
              <a:rPr lang="en-US" sz="6600" dirty="0" smtClean="0"/>
              <a:t>Understanding Goals &amp; </a:t>
            </a:r>
            <a:r>
              <a:rPr lang="en-US" sz="6600" dirty="0" smtClean="0"/>
              <a:t>Goal Setting</a:t>
            </a:r>
            <a:endParaRPr lang="en-US" sz="6600" dirty="0"/>
          </a:p>
        </p:txBody>
      </p:sp>
      <p:sp>
        <p:nvSpPr>
          <p:cNvPr id="3" name="Subtitle 2"/>
          <p:cNvSpPr>
            <a:spLocks noGrp="1"/>
          </p:cNvSpPr>
          <p:nvPr>
            <p:ph type="subTitle" idx="1"/>
          </p:nvPr>
        </p:nvSpPr>
        <p:spPr>
          <a:xfrm>
            <a:off x="4495800" y="5334000"/>
            <a:ext cx="4648200" cy="1219200"/>
          </a:xfrm>
        </p:spPr>
        <p:txBody>
          <a:bodyPr/>
          <a:lstStyle/>
          <a:p>
            <a:pPr algn="l"/>
            <a:r>
              <a:rPr lang="en-US" dirty="0" smtClean="0"/>
              <a:t>4</a:t>
            </a:r>
            <a:r>
              <a:rPr lang="en-US" baseline="30000" dirty="0" smtClean="0"/>
              <a:t>th</a:t>
            </a:r>
            <a:r>
              <a:rPr lang="en-US" dirty="0" smtClean="0"/>
              <a:t> Grade Guidance </a:t>
            </a:r>
            <a:r>
              <a:rPr lang="en-US" dirty="0" smtClean="0"/>
              <a:t>Lesson</a:t>
            </a:r>
            <a:endParaRPr lang="en-US" dirty="0" smtClean="0"/>
          </a:p>
        </p:txBody>
      </p:sp>
    </p:spTree>
    <p:extLst>
      <p:ext uri="{BB962C8B-B14F-4D97-AF65-F5344CB8AC3E}">
        <p14:creationId xmlns:p14="http://schemas.microsoft.com/office/powerpoint/2010/main" val="2079421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029200"/>
          </a:xfrm>
        </p:spPr>
        <p:txBody>
          <a:bodyPr>
            <a:normAutofit lnSpcReduction="10000"/>
          </a:bodyPr>
          <a:lstStyle/>
          <a:p>
            <a:pPr marL="0" indent="0">
              <a:buNone/>
            </a:pPr>
            <a:r>
              <a:rPr lang="en-US" b="1" dirty="0" smtClean="0"/>
              <a:t>For the remainder of the lesson you will work on setting your own short-term goal. This must be something that you are capable of achieving this school year. Think of something that is important to you and something you truly want to happen. </a:t>
            </a:r>
          </a:p>
          <a:p>
            <a:pPr marL="0" indent="0">
              <a:buNone/>
            </a:pPr>
            <a:endParaRPr lang="en-US" b="1" dirty="0" smtClean="0"/>
          </a:p>
          <a:p>
            <a:pPr marL="0" indent="0">
              <a:buNone/>
            </a:pPr>
            <a:r>
              <a:rPr lang="en-US" b="1" dirty="0" smtClean="0"/>
              <a:t>You will be given a worksheet that will have you list all the steps you need to take to reach your goal. Please take your time and think this through. This is not just practice for setting a goal, this is a goal that you will work towards starting today!!!</a:t>
            </a:r>
          </a:p>
          <a:p>
            <a:pPr marL="0" indent="0">
              <a:buNone/>
            </a:pPr>
            <a:endParaRPr lang="en-US" b="1" dirty="0" smtClean="0"/>
          </a:p>
          <a:p>
            <a:pPr marL="0" indent="0">
              <a:buNone/>
            </a:pPr>
            <a:r>
              <a:rPr lang="en-US" b="1" dirty="0" smtClean="0"/>
              <a:t>Good luck!</a:t>
            </a:r>
            <a:endParaRPr lang="en-US" b="1" dirty="0"/>
          </a:p>
          <a:p>
            <a:pPr marL="0" indent="0">
              <a:buNone/>
            </a:pPr>
            <a:endParaRPr lang="en-US" b="1" dirty="0"/>
          </a:p>
        </p:txBody>
      </p:sp>
    </p:spTree>
    <p:extLst>
      <p:ext uri="{BB962C8B-B14F-4D97-AF65-F5344CB8AC3E}">
        <p14:creationId xmlns:p14="http://schemas.microsoft.com/office/powerpoint/2010/main" val="611551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1.bp.blogspot.com/-QTgObGRS3S0/UzONSeJTJVI/AAAAAAAAAUY/vgt6tsn97CU/s1600/keep-calm-and-reach-your-goals-1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0708"/>
            <a:ext cx="5715000" cy="6888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164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600200"/>
          </a:xfrm>
        </p:spPr>
        <p:txBody>
          <a:bodyPr/>
          <a:lstStyle/>
          <a:p>
            <a:r>
              <a:rPr lang="en-US" dirty="0" smtClean="0"/>
              <a:t>What is a goal???</a:t>
            </a:r>
            <a:endParaRPr lang="en-US" dirty="0"/>
          </a:p>
        </p:txBody>
      </p:sp>
      <p:pic>
        <p:nvPicPr>
          <p:cNvPr id="1026" name="Picture 2" descr="thinki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3429000"/>
            <a:ext cx="28003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335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057400"/>
          </a:xfrm>
        </p:spPr>
        <p:txBody>
          <a:bodyPr/>
          <a:lstStyle/>
          <a:p>
            <a:pPr marL="0" indent="0" algn="ctr">
              <a:buNone/>
            </a:pPr>
            <a:r>
              <a:rPr lang="en-US" sz="3200" b="1" dirty="0"/>
              <a:t>A goal is something that you want to do, make happen or achieve in your life. A goal is something that is important to you and you actively work to reach it. </a:t>
            </a:r>
          </a:p>
          <a:p>
            <a:pPr marL="0" indent="0">
              <a:buNone/>
            </a:pPr>
            <a:endParaRPr lang="en-US" sz="3200" dirty="0"/>
          </a:p>
          <a:p>
            <a:pPr marL="0" indent="0">
              <a:buNone/>
            </a:pPr>
            <a:endParaRPr lang="en-US" b="1" dirty="0"/>
          </a:p>
        </p:txBody>
      </p:sp>
    </p:spTree>
    <p:extLst>
      <p:ext uri="{BB962C8B-B14F-4D97-AF65-F5344CB8AC3E}">
        <p14:creationId xmlns:p14="http://schemas.microsoft.com/office/powerpoint/2010/main" val="2841239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0988" y="533400"/>
            <a:ext cx="3299012" cy="5078313"/>
          </a:xfrm>
          <a:prstGeom prst="rect">
            <a:avLst/>
          </a:prstGeom>
          <a:noFill/>
        </p:spPr>
        <p:txBody>
          <a:bodyPr wrap="square" rtlCol="0">
            <a:spAutoFit/>
          </a:bodyPr>
          <a:lstStyle/>
          <a:p>
            <a:r>
              <a:rPr lang="en-US" b="1" u="sng" dirty="0" smtClean="0"/>
              <a:t>Short term goals</a:t>
            </a:r>
            <a:r>
              <a:rPr lang="en-US" dirty="0" smtClean="0"/>
              <a:t>: Goals that you can accomplish soon in the near future. </a:t>
            </a:r>
          </a:p>
          <a:p>
            <a:endParaRPr lang="en-US" dirty="0"/>
          </a:p>
          <a:p>
            <a:r>
              <a:rPr lang="en-US" dirty="0" smtClean="0"/>
              <a:t>Examples:</a:t>
            </a:r>
          </a:p>
          <a:p>
            <a:pPr marL="285750" indent="-285750">
              <a:buFont typeface="Arial" panose="020B0604020202020204" pitchFamily="34" charset="0"/>
              <a:buChar char="•"/>
            </a:pPr>
            <a:r>
              <a:rPr lang="en-US" dirty="0" smtClean="0"/>
              <a:t>I will improve my grade in math from a “B” to an “A” by my next report card. </a:t>
            </a:r>
          </a:p>
          <a:p>
            <a:pPr marL="285750" indent="-285750">
              <a:buFont typeface="Arial" panose="020B0604020202020204" pitchFamily="34" charset="0"/>
              <a:buChar char="•"/>
            </a:pPr>
            <a:r>
              <a:rPr lang="en-US" dirty="0" smtClean="0"/>
              <a:t>I will get an 80% or better on my next spelling test. </a:t>
            </a:r>
          </a:p>
          <a:p>
            <a:pPr marL="285750" indent="-285750">
              <a:buFont typeface="Arial" panose="020B0604020202020204" pitchFamily="34" charset="0"/>
              <a:buChar char="•"/>
            </a:pPr>
            <a:r>
              <a:rPr lang="en-US" dirty="0" smtClean="0"/>
              <a:t>I will read 5 chapter books in the next two months. </a:t>
            </a:r>
          </a:p>
          <a:p>
            <a:pPr marL="285750" indent="-285750">
              <a:buFont typeface="Arial" panose="020B0604020202020204" pitchFamily="34" charset="0"/>
              <a:buChar char="•"/>
            </a:pPr>
            <a:r>
              <a:rPr lang="en-US" dirty="0" smtClean="0"/>
              <a:t>I will turn in all my homework on time for the remainder of the quarter. </a:t>
            </a:r>
          </a:p>
          <a:p>
            <a:pPr marL="285750" indent="-285750">
              <a:buFont typeface="Arial" panose="020B0604020202020204" pitchFamily="34" charset="0"/>
              <a:buChar char="•"/>
            </a:pPr>
            <a:r>
              <a:rPr lang="en-US" dirty="0" smtClean="0"/>
              <a:t>I will have less than 3 tardies for the whole quarter. </a:t>
            </a:r>
            <a:endParaRPr lang="en-US" dirty="0"/>
          </a:p>
        </p:txBody>
      </p:sp>
      <p:sp>
        <p:nvSpPr>
          <p:cNvPr id="5" name="TextBox 4"/>
          <p:cNvSpPr txBox="1"/>
          <p:nvPr/>
        </p:nvSpPr>
        <p:spPr>
          <a:xfrm>
            <a:off x="5334000" y="1066800"/>
            <a:ext cx="3429000" cy="3693319"/>
          </a:xfrm>
          <a:prstGeom prst="rect">
            <a:avLst/>
          </a:prstGeom>
          <a:noFill/>
        </p:spPr>
        <p:txBody>
          <a:bodyPr wrap="square" rtlCol="0">
            <a:spAutoFit/>
          </a:bodyPr>
          <a:lstStyle/>
          <a:p>
            <a:r>
              <a:rPr lang="en-US" b="1" u="sng" dirty="0" smtClean="0"/>
              <a:t>Long term goals:</a:t>
            </a:r>
            <a:r>
              <a:rPr lang="en-US" dirty="0" smtClean="0"/>
              <a:t> Goals that are in the future and take years to accomplish. </a:t>
            </a:r>
          </a:p>
          <a:p>
            <a:endParaRPr lang="en-US" dirty="0"/>
          </a:p>
          <a:p>
            <a:r>
              <a:rPr lang="en-US" dirty="0" smtClean="0"/>
              <a:t>Examples:</a:t>
            </a:r>
          </a:p>
          <a:p>
            <a:pPr marL="285750" indent="-285750">
              <a:buFont typeface="Arial" panose="020B0604020202020204" pitchFamily="34" charset="0"/>
              <a:buChar char="•"/>
            </a:pPr>
            <a:r>
              <a:rPr lang="en-US" dirty="0" smtClean="0"/>
              <a:t>I will buy a car by the time I am 20 years old. </a:t>
            </a:r>
          </a:p>
          <a:p>
            <a:pPr marL="285750" indent="-285750">
              <a:buFont typeface="Arial" panose="020B0604020202020204" pitchFamily="34" charset="0"/>
              <a:buChar char="•"/>
            </a:pPr>
            <a:r>
              <a:rPr lang="en-US" dirty="0" smtClean="0"/>
              <a:t>I will go to college. </a:t>
            </a:r>
          </a:p>
          <a:p>
            <a:pPr marL="285750" indent="-285750">
              <a:buFont typeface="Arial" panose="020B0604020202020204" pitchFamily="34" charset="0"/>
              <a:buChar char="•"/>
            </a:pPr>
            <a:r>
              <a:rPr lang="en-US" dirty="0" smtClean="0"/>
              <a:t>I will be a nurse. </a:t>
            </a:r>
          </a:p>
          <a:p>
            <a:pPr marL="285750" indent="-285750">
              <a:buFont typeface="Arial" panose="020B0604020202020204" pitchFamily="34" charset="0"/>
              <a:buChar char="•"/>
            </a:pPr>
            <a:r>
              <a:rPr lang="en-US" dirty="0" smtClean="0"/>
              <a:t>I will buy my own home. </a:t>
            </a:r>
          </a:p>
          <a:p>
            <a:pPr marL="285750" indent="-285750">
              <a:buFont typeface="Arial" panose="020B0604020202020204" pitchFamily="34" charset="0"/>
              <a:buChar char="•"/>
            </a:pPr>
            <a:r>
              <a:rPr lang="en-US" dirty="0" smtClean="0"/>
              <a:t>I will travel to 5 different countries by the time I am 30 years old. </a:t>
            </a:r>
            <a:endParaRPr lang="en-US" dirty="0"/>
          </a:p>
        </p:txBody>
      </p:sp>
    </p:spTree>
    <p:extLst>
      <p:ext uri="{BB962C8B-B14F-4D97-AF65-F5344CB8AC3E}">
        <p14:creationId xmlns:p14="http://schemas.microsoft.com/office/powerpoint/2010/main" val="905658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1600200"/>
          </a:xfrm>
        </p:spPr>
        <p:txBody>
          <a:bodyPr/>
          <a:lstStyle/>
          <a:p>
            <a:r>
              <a:rPr lang="en-US" dirty="0" smtClean="0"/>
              <a:t>How is a goal different from a wish?</a:t>
            </a:r>
            <a:endParaRPr lang="en-US" dirty="0"/>
          </a:p>
        </p:txBody>
      </p:sp>
    </p:spTree>
    <p:extLst>
      <p:ext uri="{BB962C8B-B14F-4D97-AF65-F5344CB8AC3E}">
        <p14:creationId xmlns:p14="http://schemas.microsoft.com/office/powerpoint/2010/main" val="235076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229600" cy="1600200"/>
          </a:xfrm>
        </p:spPr>
        <p:txBody>
          <a:bodyPr/>
          <a:lstStyle/>
          <a:p>
            <a:r>
              <a:rPr lang="en-US" dirty="0" smtClean="0"/>
              <a:t>When you set a goal, make sure it is SMART!</a:t>
            </a:r>
            <a:endParaRPr lang="en-US" dirty="0"/>
          </a:p>
        </p:txBody>
      </p:sp>
    </p:spTree>
    <p:extLst>
      <p:ext uri="{BB962C8B-B14F-4D97-AF65-F5344CB8AC3E}">
        <p14:creationId xmlns:p14="http://schemas.microsoft.com/office/powerpoint/2010/main" val="1558240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SMART GOALS</a:t>
            </a:r>
            <a:endParaRPr lang="en-US" dirty="0"/>
          </a:p>
        </p:txBody>
      </p:sp>
      <p:sp>
        <p:nvSpPr>
          <p:cNvPr id="3" name="Content Placeholder 2"/>
          <p:cNvSpPr>
            <a:spLocks noGrp="1"/>
          </p:cNvSpPr>
          <p:nvPr>
            <p:ph idx="1"/>
          </p:nvPr>
        </p:nvSpPr>
        <p:spPr>
          <a:xfrm>
            <a:off x="457200" y="1371600"/>
            <a:ext cx="8229600" cy="4525963"/>
          </a:xfrm>
        </p:spPr>
        <p:txBody>
          <a:bodyPr>
            <a:normAutofit lnSpcReduction="10000"/>
          </a:bodyPr>
          <a:lstStyle/>
          <a:p>
            <a:pPr marL="0" indent="0">
              <a:buNone/>
            </a:pPr>
            <a:r>
              <a:rPr lang="en-US" sz="5400" dirty="0" smtClean="0"/>
              <a:t>S</a:t>
            </a:r>
            <a:r>
              <a:rPr lang="en-US" dirty="0" smtClean="0"/>
              <a:t>pecific: </a:t>
            </a:r>
            <a:r>
              <a:rPr lang="en-US" sz="1800" dirty="0" smtClean="0"/>
              <a:t>What exactly do you want to happen? </a:t>
            </a:r>
            <a:endParaRPr lang="en-US" dirty="0" smtClean="0"/>
          </a:p>
          <a:p>
            <a:pPr marL="0" indent="0">
              <a:buNone/>
            </a:pPr>
            <a:r>
              <a:rPr lang="en-US" sz="5400" dirty="0" smtClean="0"/>
              <a:t>M</a:t>
            </a:r>
            <a:r>
              <a:rPr lang="en-US" dirty="0" smtClean="0"/>
              <a:t>easurable: </a:t>
            </a:r>
            <a:r>
              <a:rPr lang="en-US" sz="1900" dirty="0" smtClean="0"/>
              <a:t>How will you tell that your goal has been met?</a:t>
            </a:r>
          </a:p>
          <a:p>
            <a:pPr marL="0" indent="0">
              <a:buNone/>
            </a:pPr>
            <a:r>
              <a:rPr lang="en-US" sz="5400" dirty="0" smtClean="0"/>
              <a:t>A</a:t>
            </a:r>
            <a:r>
              <a:rPr lang="en-US" dirty="0" smtClean="0"/>
              <a:t>ction: </a:t>
            </a:r>
            <a:r>
              <a:rPr lang="en-US" sz="1800" dirty="0" smtClean="0"/>
              <a:t>What do you need to do?</a:t>
            </a:r>
            <a:endParaRPr lang="en-US" dirty="0" smtClean="0"/>
          </a:p>
          <a:p>
            <a:pPr marL="0" indent="0">
              <a:buNone/>
            </a:pPr>
            <a:r>
              <a:rPr lang="en-US" sz="5400" dirty="0" smtClean="0"/>
              <a:t>R</a:t>
            </a:r>
            <a:r>
              <a:rPr lang="en-US" dirty="0" smtClean="0"/>
              <a:t>elevant: </a:t>
            </a:r>
            <a:r>
              <a:rPr lang="en-US" sz="1800" dirty="0" smtClean="0"/>
              <a:t>Why does this matter to you? </a:t>
            </a:r>
            <a:endParaRPr lang="en-US" dirty="0" smtClean="0"/>
          </a:p>
          <a:p>
            <a:pPr marL="0" indent="0">
              <a:buNone/>
            </a:pPr>
            <a:r>
              <a:rPr lang="en-US" sz="5400" dirty="0" smtClean="0"/>
              <a:t>T</a:t>
            </a:r>
            <a:r>
              <a:rPr lang="en-US" dirty="0" smtClean="0"/>
              <a:t>imely: </a:t>
            </a:r>
            <a:r>
              <a:rPr lang="en-US" sz="1800" dirty="0" smtClean="0"/>
              <a:t>When will you reach your goal? </a:t>
            </a:r>
            <a:endParaRPr lang="en-US" dirty="0"/>
          </a:p>
        </p:txBody>
      </p:sp>
    </p:spTree>
    <p:extLst>
      <p:ext uri="{BB962C8B-B14F-4D97-AF65-F5344CB8AC3E}">
        <p14:creationId xmlns:p14="http://schemas.microsoft.com/office/powerpoint/2010/main" val="1677921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568" y="609600"/>
            <a:ext cx="7772400" cy="914400"/>
          </a:xfrm>
        </p:spPr>
        <p:txBody>
          <a:bodyPr/>
          <a:lstStyle/>
          <a:p>
            <a:r>
              <a:rPr lang="en-US" dirty="0" smtClean="0"/>
              <a:t>Steps to Reach a Goal</a:t>
            </a:r>
            <a:endParaRPr lang="en-US" dirty="0"/>
          </a:p>
        </p:txBody>
      </p:sp>
      <p:sp>
        <p:nvSpPr>
          <p:cNvPr id="4" name="TextBox 3"/>
          <p:cNvSpPr txBox="1"/>
          <p:nvPr/>
        </p:nvSpPr>
        <p:spPr>
          <a:xfrm>
            <a:off x="838200" y="1676400"/>
            <a:ext cx="7695064" cy="4616648"/>
          </a:xfrm>
          <a:prstGeom prst="rect">
            <a:avLst/>
          </a:prstGeom>
          <a:noFill/>
        </p:spPr>
        <p:txBody>
          <a:bodyPr wrap="square" rtlCol="0">
            <a:spAutoFit/>
          </a:bodyPr>
          <a:lstStyle/>
          <a:p>
            <a:pPr>
              <a:lnSpc>
                <a:spcPct val="150000"/>
              </a:lnSpc>
            </a:pPr>
            <a:r>
              <a:rPr lang="en-US" sz="2800" dirty="0"/>
              <a:t>1. Decide what your goal is and </a:t>
            </a:r>
            <a:r>
              <a:rPr lang="en-US" sz="2800" u="sng" dirty="0"/>
              <a:t>write it down</a:t>
            </a:r>
            <a:r>
              <a:rPr lang="en-US" sz="2800" dirty="0"/>
              <a:t>. </a:t>
            </a:r>
          </a:p>
          <a:p>
            <a:pPr>
              <a:lnSpc>
                <a:spcPct val="150000"/>
              </a:lnSpc>
            </a:pPr>
            <a:r>
              <a:rPr lang="en-US" sz="2800" dirty="0"/>
              <a:t>2. Create a plan that includes everything you need to do.</a:t>
            </a:r>
          </a:p>
          <a:p>
            <a:pPr>
              <a:lnSpc>
                <a:spcPct val="150000"/>
              </a:lnSpc>
            </a:pPr>
            <a:r>
              <a:rPr lang="en-US" sz="2800" dirty="0"/>
              <a:t>3. Think about challenges you may face and how you will overcome them.</a:t>
            </a:r>
          </a:p>
          <a:p>
            <a:pPr>
              <a:lnSpc>
                <a:spcPct val="150000"/>
              </a:lnSpc>
            </a:pPr>
            <a:r>
              <a:rPr lang="en-US" sz="2800" dirty="0"/>
              <a:t>4. Stick to it!!! Don’t give up!!!</a:t>
            </a:r>
          </a:p>
          <a:p>
            <a:pPr>
              <a:lnSpc>
                <a:spcPct val="150000"/>
              </a:lnSpc>
            </a:pPr>
            <a:r>
              <a:rPr lang="en-US" sz="2800" dirty="0"/>
              <a:t>5. Reach goal </a:t>
            </a:r>
            <a:r>
              <a:rPr lang="en-US" sz="2800" dirty="0">
                <a:sym typeface="Wingdings"/>
              </a:rPr>
              <a:t></a:t>
            </a:r>
            <a:endParaRPr lang="en-US" sz="2800" dirty="0"/>
          </a:p>
        </p:txBody>
      </p:sp>
    </p:spTree>
    <p:extLst>
      <p:ext uri="{BB962C8B-B14F-4D97-AF65-F5344CB8AC3E}">
        <p14:creationId xmlns:p14="http://schemas.microsoft.com/office/powerpoint/2010/main" val="3874275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295400"/>
          </a:xfrm>
        </p:spPr>
        <p:txBody>
          <a:bodyPr/>
          <a:lstStyle/>
          <a:p>
            <a:r>
              <a:rPr lang="en-US" dirty="0" smtClean="0"/>
              <a:t>Why should we set goals? </a:t>
            </a:r>
            <a:endParaRPr lang="en-US" dirty="0"/>
          </a:p>
        </p:txBody>
      </p:sp>
    </p:spTree>
    <p:extLst>
      <p:ext uri="{BB962C8B-B14F-4D97-AF65-F5344CB8AC3E}">
        <p14:creationId xmlns:p14="http://schemas.microsoft.com/office/powerpoint/2010/main" val="15117749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79</TotalTime>
  <Words>452</Words>
  <Application>Microsoft Office PowerPoint</Application>
  <PresentationFormat>On-screen Show (4:3)</PresentationFormat>
  <Paragraphs>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Understanding Goals &amp; Goal Setting</vt:lpstr>
      <vt:lpstr>What is a goal???</vt:lpstr>
      <vt:lpstr>PowerPoint Presentation</vt:lpstr>
      <vt:lpstr>PowerPoint Presentation</vt:lpstr>
      <vt:lpstr>How is a goal different from a wish?</vt:lpstr>
      <vt:lpstr>When you set a goal, make sure it is SMART!</vt:lpstr>
      <vt:lpstr>SMART GOALS</vt:lpstr>
      <vt:lpstr>Steps to Reach a Goal</vt:lpstr>
      <vt:lpstr>Why should we set goals?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Goals &amp; Achievement</dc:title>
  <dc:creator>Windows User</dc:creator>
  <cp:lastModifiedBy>Windows User</cp:lastModifiedBy>
  <cp:revision>12</cp:revision>
  <dcterms:created xsi:type="dcterms:W3CDTF">2016-04-04T05:36:11Z</dcterms:created>
  <dcterms:modified xsi:type="dcterms:W3CDTF">2016-06-16T18:15:32Z</dcterms:modified>
</cp:coreProperties>
</file>