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29574-9921-4B2C-9385-AEEE5E6D833B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3EB70-2489-470F-9BDE-65470677F231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29574-9921-4B2C-9385-AEEE5E6D833B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3EB70-2489-470F-9BDE-65470677F2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29574-9921-4B2C-9385-AEEE5E6D833B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3EB70-2489-470F-9BDE-65470677F2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29574-9921-4B2C-9385-AEEE5E6D833B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3EB70-2489-470F-9BDE-65470677F2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29574-9921-4B2C-9385-AEEE5E6D833B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3EB70-2489-470F-9BDE-65470677F23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29574-9921-4B2C-9385-AEEE5E6D833B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3EB70-2489-470F-9BDE-65470677F2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29574-9921-4B2C-9385-AEEE5E6D833B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3EB70-2489-470F-9BDE-65470677F2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29574-9921-4B2C-9385-AEEE5E6D833B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3EB70-2489-470F-9BDE-65470677F2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29574-9921-4B2C-9385-AEEE5E6D833B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3EB70-2489-470F-9BDE-65470677F2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29574-9921-4B2C-9385-AEEE5E6D833B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3EB70-2489-470F-9BDE-65470677F231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29574-9921-4B2C-9385-AEEE5E6D833B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3EB70-2489-470F-9BDE-65470677F231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B029574-9921-4B2C-9385-AEEE5E6D833B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643EB70-2489-470F-9BDE-65470677F231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Achievement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Grade Guidance Lesson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40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 goal? </a:t>
            </a:r>
          </a:p>
          <a:p>
            <a:endParaRPr lang="en-US" dirty="0"/>
          </a:p>
          <a:p>
            <a:r>
              <a:rPr lang="en-US" dirty="0" smtClean="0"/>
              <a:t>What are the goal-setting steps? </a:t>
            </a:r>
          </a:p>
          <a:p>
            <a:endParaRPr lang="en-US" dirty="0"/>
          </a:p>
          <a:p>
            <a:r>
              <a:rPr lang="en-US" dirty="0" smtClean="0"/>
              <a:t>Why is goal setting important? </a:t>
            </a:r>
          </a:p>
          <a:p>
            <a:endParaRPr lang="en-US" dirty="0"/>
          </a:p>
          <a:p>
            <a:r>
              <a:rPr lang="en-US" dirty="0" smtClean="0"/>
              <a:t>What are some qualities and characteristics that help us reach our goals?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10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8382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Achievement is when </a:t>
            </a:r>
            <a:r>
              <a:rPr lang="en-US" dirty="0" smtClean="0"/>
              <a:t>you succeed at something or reach somethin</a:t>
            </a:r>
            <a:r>
              <a:rPr lang="en-US" dirty="0" smtClean="0"/>
              <a:t>g that you have been working towards</a:t>
            </a:r>
            <a:r>
              <a:rPr lang="en-US" dirty="0" smtClean="0"/>
              <a:t>.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1026" name="Picture 2" descr="http://images.clipartpanda.com/achievement-clipart-841195-group-of-diverse-children-holding-onto-a-giant-star--toddler-art-seri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9928" y="2133600"/>
            <a:ext cx="2673883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058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229600" cy="2514600"/>
          </a:xfrm>
        </p:spPr>
        <p:txBody>
          <a:bodyPr>
            <a:normAutofit/>
          </a:bodyPr>
          <a:lstStyle/>
          <a:p>
            <a:r>
              <a:rPr lang="en-US" u="sng" dirty="0" smtClean="0"/>
              <a:t>Wilma Unlimited</a:t>
            </a:r>
            <a:r>
              <a:rPr lang="en-US" dirty="0" smtClean="0"/>
              <a:t> </a:t>
            </a:r>
            <a:r>
              <a:rPr lang="en-US" b="0" dirty="0" smtClean="0"/>
              <a:t>by Kathleen </a:t>
            </a:r>
            <a:r>
              <a:rPr lang="en-US" b="0" dirty="0" err="1" smtClean="0"/>
              <a:t>Krull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 </a:t>
            </a:r>
            <a:r>
              <a:rPr lang="en-US" sz="2800" dirty="0" smtClean="0"/>
              <a:t>A story about how Wilma Rudolph became the world’s fastest woman</a:t>
            </a:r>
            <a:r>
              <a:rPr lang="en-US" sz="2800" b="0" dirty="0" smtClean="0"/>
              <a:t>. 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41229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knowsouthernhistory.net/Biographies/Wilma_Rudolph/wilma_rudolp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81000"/>
            <a:ext cx="3352800" cy="2848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a2.files.biography.com/image/upload/c_fill,cs_srgb,dpr_1.0,g_face,h_300,q_80,w_300/MTE5NDg0MDU1MTE3NzI3MjQ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04879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media-2.web.britannica.com/eb-media/30/3830-004-56B8333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268669"/>
            <a:ext cx="16573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cdn.history.com/sites/2/2014/01/wilma-rudolph-P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219433"/>
            <a:ext cx="4560627" cy="2368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a1.files.biography.com/image/upload/c_fit,cs_srgb,dpr_1.0,q_80,w_620/MTIwNjA4NjMzNjY3MDk0MDI4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431" y="3581401"/>
            <a:ext cx="2699978" cy="2699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450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65311" y="2891104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/>
              <a:t>Achievement </a:t>
            </a:r>
            <a:endParaRPr lang="en-US" sz="2800" u="sng" dirty="0"/>
          </a:p>
        </p:txBody>
      </p:sp>
      <p:sp>
        <p:nvSpPr>
          <p:cNvPr id="5" name="Oval 4"/>
          <p:cNvSpPr/>
          <p:nvPr/>
        </p:nvSpPr>
        <p:spPr>
          <a:xfrm>
            <a:off x="3517711" y="2766001"/>
            <a:ext cx="2362200" cy="843887"/>
          </a:xfrm>
          <a:prstGeom prst="ellipse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53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celebriot.com/quotes_img/w/wilma-rudolph/wilma-rudolph-quotes-784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33400"/>
            <a:ext cx="2971800" cy="5705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112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3861</TotalTime>
  <Words>59</Words>
  <Application>Microsoft Office PowerPoint</Application>
  <PresentationFormat>On-screen Show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Thatch</vt:lpstr>
      <vt:lpstr>Achievement</vt:lpstr>
      <vt:lpstr>Review</vt:lpstr>
      <vt:lpstr>PowerPoint Presentation</vt:lpstr>
      <vt:lpstr>Wilma Unlimited by Kathleen Krull   A story about how Wilma Rudolph became the world’s fastest woman.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Achievement</dc:title>
  <dc:creator>Windows User</dc:creator>
  <cp:lastModifiedBy>Windows User</cp:lastModifiedBy>
  <cp:revision>8</cp:revision>
  <dcterms:created xsi:type="dcterms:W3CDTF">2016-04-24T22:36:48Z</dcterms:created>
  <dcterms:modified xsi:type="dcterms:W3CDTF">2016-06-16T15:18:29Z</dcterms:modified>
</cp:coreProperties>
</file>