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80" r:id="rId3"/>
    <p:sldId id="276" r:id="rId4"/>
    <p:sldId id="282" r:id="rId5"/>
    <p:sldId id="278" r:id="rId6"/>
    <p:sldId id="279" r:id="rId7"/>
    <p:sldId id="281" r:id="rId8"/>
    <p:sldId id="270" r:id="rId9"/>
  </p:sldIdLst>
  <p:sldSz cx="9144000" cy="6858000" type="screen4x3"/>
  <p:notesSz cx="6858000" cy="92964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>
      <p:cViewPr varScale="1">
        <p:scale>
          <a:sx n="68" d="100"/>
          <a:sy n="68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71800" cy="46482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829968"/>
            <a:ext cx="2971800" cy="46482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08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482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482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47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dirty="0" smtClean="0"/>
              <a:t>Click icon to add picture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dirty="0" smtClean="0"/>
              <a:t>Click icon to add picture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dirty="0" smtClean="0"/>
              <a:t>Click icon to add picture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12/8/2014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6255" r="6255"/>
          <a:stretch>
            <a:fillRect/>
          </a:stretch>
        </p:blipFill>
        <p:spPr/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l"/>
            <a:r>
              <a:rPr lang="en-US" dirty="0" smtClean="0"/>
              <a:t>Kindness Month  </a:t>
            </a:r>
            <a:r>
              <a:rPr lang="en-US" sz="1100" dirty="0" smtClean="0">
                <a:latin typeface="Wingdings" panose="05000000000000000000" pitchFamily="2" charset="2"/>
              </a:rPr>
              <a:t>n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Sunnyside Unified School District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sz="4400" b="1" dirty="0" smtClean="0"/>
              <a:t>Crossing the Line: </a:t>
            </a:r>
            <a:r>
              <a:rPr lang="en-US" sz="3200" dirty="0" smtClean="0"/>
              <a:t>Appreciating Diversity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66800" y="914400"/>
            <a:ext cx="2301875" cy="549275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r">
              <a:defRPr/>
            </a:pPr>
            <a:r>
              <a:rPr lang="en-US" sz="4000" dirty="0" smtClean="0">
                <a:solidFill>
                  <a:srgbClr val="0070C0"/>
                </a:solidFill>
                <a:latin typeface="Arial Black" pitchFamily="34" charset="0"/>
              </a:rPr>
              <a:t>Cornell</a:t>
            </a:r>
            <a:br>
              <a:rPr lang="en-US" sz="40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Arial Black" pitchFamily="34" charset="0"/>
              </a:rPr>
              <a:t>Notes:</a:t>
            </a:r>
            <a:endParaRPr lang="en-US" sz="4000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09600"/>
            <a:ext cx="3848100" cy="497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5112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24000"/>
            <a:ext cx="6629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>Essential </a:t>
            </a:r>
            <a:r>
              <a:rPr lang="en-US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?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3200" b="1" dirty="0" smtClean="0"/>
              <a:t>Can we value classmates, teachers, and staff who are different from ourselves in appearance, race, ethnicity, and personal history?</a:t>
            </a:r>
            <a:endParaRPr lang="en-US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36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7848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Diversity</a:t>
            </a:r>
            <a:br>
              <a:rPr lang="en-US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(Define these terms in groups, be prepared to share.)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4837"/>
            <a:ext cx="784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</a:t>
            </a: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History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32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283017"/>
            <a:ext cx="6629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Diversity: </a:t>
            </a:r>
          </a:p>
          <a:p>
            <a:pPr marL="514350" indent="-514350">
              <a:buAutoNum type="arabicParenR"/>
            </a:pPr>
            <a:r>
              <a:rPr lang="en-US" sz="2800" i="1" dirty="0" smtClean="0"/>
              <a:t>The quality or state of having many different forms, types, ideas, etc.</a:t>
            </a:r>
          </a:p>
          <a:p>
            <a:pPr marL="514350" indent="-514350">
              <a:buAutoNum type="arabicParenR"/>
            </a:pPr>
            <a:r>
              <a:rPr lang="en-US" sz="2800" i="1" dirty="0" smtClean="0"/>
              <a:t>The state of having people who are different races or who have different cultures in a group or organization </a:t>
            </a:r>
            <a:endParaRPr lang="en-US" sz="28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56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24000"/>
            <a:ext cx="6629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3200" b="1" dirty="0" smtClean="0"/>
              <a:t>What is your favorite food?</a:t>
            </a:r>
            <a:endParaRPr lang="en-US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65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24000"/>
            <a:ext cx="6629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Activity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3200" b="1" dirty="0" smtClean="0"/>
              <a:t>Crossing the line</a:t>
            </a:r>
            <a:endParaRPr lang="en-US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451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848600" cy="1143000"/>
          </a:xfrm>
        </p:spPr>
        <p:txBody>
          <a:bodyPr/>
          <a:lstStyle/>
          <a:p>
            <a:r>
              <a:rPr lang="en-US" b="1" dirty="0" smtClean="0"/>
              <a:t>Final thought…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Quickwrite:</a:t>
            </a:r>
          </a:p>
          <a:p>
            <a:r>
              <a:rPr lang="en-US" dirty="0" smtClean="0"/>
              <a:t>Summarize this lesson, what you learned, and what you will take into your daily life from it? </a:t>
            </a:r>
          </a:p>
        </p:txBody>
      </p:sp>
    </p:spTree>
    <p:extLst>
      <p:ext uri="{BB962C8B-B14F-4D97-AF65-F5344CB8AC3E}">
        <p14:creationId xmlns:p14="http://schemas.microsoft.com/office/powerpoint/2010/main" val="26387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46</Words>
  <Application>Microsoft Office PowerPoint</Application>
  <PresentationFormat>On-screen Show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Contemporary Photo Album</vt:lpstr>
      <vt:lpstr>PowerPoint Presentation</vt:lpstr>
      <vt:lpstr>PowerPoint Presentation</vt:lpstr>
      <vt:lpstr>PowerPoint Presentation</vt:lpstr>
      <vt:lpstr>Diversity (Define these terms in groups, be prepared to share.)</vt:lpstr>
      <vt:lpstr>PowerPoint Presentation</vt:lpstr>
      <vt:lpstr>PowerPoint Presentation</vt:lpstr>
      <vt:lpstr>PowerPoint Presentation</vt:lpstr>
      <vt:lpstr>Final thought…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2014-03-11T20:13:18Z</dcterms:created>
  <dcterms:modified xsi:type="dcterms:W3CDTF">2014-12-08T16:08:27Z</dcterms:modified>
</cp:coreProperties>
</file>