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68" r:id="rId3"/>
    <p:sldId id="257" r:id="rId4"/>
    <p:sldId id="258" r:id="rId5"/>
    <p:sldId id="259" r:id="rId6"/>
    <p:sldId id="260" r:id="rId7"/>
    <p:sldId id="262" r:id="rId8"/>
    <p:sldId id="264" r:id="rId9"/>
    <p:sldId id="263" r:id="rId10"/>
    <p:sldId id="265" r:id="rId11"/>
    <p:sldId id="261" r:id="rId12"/>
    <p:sldId id="266" r:id="rId13"/>
    <p:sldId id="256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8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-6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A345C-F4FE-7B44-B57D-5F4DED7B732C}" type="datetimeFigureOut">
              <a:rPr lang="en-US" smtClean="0"/>
              <a:t>9/8/2014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7885C-D971-D44E-ACE7-5FF57C7E4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41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A345C-F4FE-7B44-B57D-5F4DED7B732C}" type="datetimeFigureOut">
              <a:rPr lang="en-US" smtClean="0"/>
              <a:t>9/8/2014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7885C-D971-D44E-ACE7-5FF57C7E4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56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A345C-F4FE-7B44-B57D-5F4DED7B732C}" type="datetimeFigureOut">
              <a:rPr lang="en-US" smtClean="0"/>
              <a:t>9/8/2014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7885C-D971-D44E-ACE7-5FF57C7E4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85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A345C-F4FE-7B44-B57D-5F4DED7B732C}" type="datetimeFigureOut">
              <a:rPr lang="en-US" smtClean="0"/>
              <a:t>9/8/2014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7885C-D971-D44E-ACE7-5FF57C7E4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3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A345C-F4FE-7B44-B57D-5F4DED7B732C}" type="datetimeFigureOut">
              <a:rPr lang="en-US" smtClean="0"/>
              <a:t>9/8/2014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7885C-D971-D44E-ACE7-5FF57C7E4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771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A345C-F4FE-7B44-B57D-5F4DED7B732C}" type="datetimeFigureOut">
              <a:rPr lang="en-US" smtClean="0"/>
              <a:t>9/8/2014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7885C-D971-D44E-ACE7-5FF57C7E4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04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A345C-F4FE-7B44-B57D-5F4DED7B732C}" type="datetimeFigureOut">
              <a:rPr lang="en-US" smtClean="0"/>
              <a:t>9/8/2014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7885C-D971-D44E-ACE7-5FF57C7E4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557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A345C-F4FE-7B44-B57D-5F4DED7B732C}" type="datetimeFigureOut">
              <a:rPr lang="en-US" smtClean="0"/>
              <a:t>9/8/2014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7885C-D971-D44E-ACE7-5FF57C7E4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88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A345C-F4FE-7B44-B57D-5F4DED7B732C}" type="datetimeFigureOut">
              <a:rPr lang="en-US" smtClean="0"/>
              <a:t>9/8/2014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7885C-D971-D44E-ACE7-5FF57C7E4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90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A345C-F4FE-7B44-B57D-5F4DED7B732C}" type="datetimeFigureOut">
              <a:rPr lang="en-US" smtClean="0"/>
              <a:t>9/8/2014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7885C-D971-D44E-ACE7-5FF57C7E4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526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A345C-F4FE-7B44-B57D-5F4DED7B732C}" type="datetimeFigureOut">
              <a:rPr lang="en-US" smtClean="0"/>
              <a:t>9/8/2014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7885C-D971-D44E-ACE7-5FF57C7E4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22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A345C-F4FE-7B44-B57D-5F4DED7B732C}" type="datetimeFigureOut">
              <a:rPr lang="en-US" smtClean="0"/>
              <a:t>9/8/2014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7885C-D971-D44E-ACE7-5FF57C7E4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90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8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0943" y="2219642"/>
            <a:ext cx="76583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Where do we see </a:t>
            </a:r>
          </a:p>
          <a:p>
            <a:pPr algn="ctr"/>
            <a:r>
              <a:rPr lang="en-US" sz="7200" dirty="0" smtClean="0"/>
              <a:t>ART?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051861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-centre-pompidou-paris-france+1152_12953932005-tpfil02aw-3229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57200" y="6519446"/>
            <a:ext cx="8305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/>
              <a:t>The Centre Pompidou, Paris, France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93337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uggenheim-museum-new-y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5" y="0"/>
            <a:ext cx="8543668" cy="6407751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" y="6519446"/>
            <a:ext cx="8305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/>
              <a:t>The </a:t>
            </a:r>
            <a:r>
              <a:rPr lang="en-US" sz="1600" dirty="0" err="1" smtClean="0"/>
              <a:t>Guggenhein</a:t>
            </a:r>
            <a:r>
              <a:rPr lang="en-US" sz="1600" dirty="0" smtClean="0"/>
              <a:t> Museum, New York City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98206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uvre_Museum_Wikimedia_Comm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803547"/>
          </a:xfrm>
          <a:prstGeom prst="rect">
            <a:avLst/>
          </a:prstGeom>
        </p:spPr>
      </p:pic>
      <p:pic>
        <p:nvPicPr>
          <p:cNvPr id="5" name="Picture 4" descr="Mona-Lisa-at-the-Louvre-w-0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3546"/>
            <a:ext cx="5090755" cy="3054453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754223" y="6311544"/>
            <a:ext cx="25865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/>
              <a:t>The Louvre, Paris, France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21343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4-01-28-DisneyPrincessUltimateDreamCastle-thum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356"/>
            <a:ext cx="2743554" cy="3217749"/>
          </a:xfrm>
          <a:prstGeom prst="rect">
            <a:avLst/>
          </a:prstGeom>
        </p:spPr>
      </p:pic>
      <p:pic>
        <p:nvPicPr>
          <p:cNvPr id="6" name="Picture 5" descr="guggenheim-portrai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821" y="393356"/>
            <a:ext cx="4278179" cy="3208634"/>
          </a:xfrm>
          <a:prstGeom prst="rect">
            <a:avLst/>
          </a:prstGeom>
        </p:spPr>
      </p:pic>
      <p:pic>
        <p:nvPicPr>
          <p:cNvPr id="7" name="Picture 6" descr="01_2_Gett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20" y="3909706"/>
            <a:ext cx="4132869" cy="2801021"/>
          </a:xfrm>
          <a:prstGeom prst="rect">
            <a:avLst/>
          </a:prstGeom>
        </p:spPr>
      </p:pic>
      <p:pic>
        <p:nvPicPr>
          <p:cNvPr id="8" name="Picture 7" descr="mission-san-xavier-del-bac-tucson-arizona-1-1600x1200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109" y="3876181"/>
            <a:ext cx="3779394" cy="28345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43554" y="815188"/>
            <a:ext cx="18628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Each of these structures is a piece of art. </a:t>
            </a:r>
          </a:p>
          <a:p>
            <a:pPr algn="ctr"/>
            <a:r>
              <a:rPr lang="en-US" sz="2000" dirty="0" smtClean="0"/>
              <a:t>Which one do you like the best?</a:t>
            </a:r>
          </a:p>
          <a:p>
            <a:pPr algn="ctr"/>
            <a:r>
              <a:rPr lang="en-US" sz="2000" dirty="0" smtClean="0"/>
              <a:t>Explain why you like it.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02881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c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14876" cy="2703738"/>
          </a:xfrm>
          <a:prstGeom prst="rect">
            <a:avLst/>
          </a:prstGeom>
        </p:spPr>
      </p:pic>
      <p:pic>
        <p:nvPicPr>
          <p:cNvPr id="5" name="Picture 4" descr="super_mario_3d_world-wi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76" y="0"/>
            <a:ext cx="4325981" cy="2703738"/>
          </a:xfrm>
          <a:prstGeom prst="rect">
            <a:avLst/>
          </a:prstGeom>
        </p:spPr>
      </p:pic>
      <p:pic>
        <p:nvPicPr>
          <p:cNvPr id="7" name="Picture 6" descr="2014-01-28-DisneyPrincessUltimateDreamCastle-thum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3738"/>
            <a:ext cx="3542055" cy="4154262"/>
          </a:xfrm>
          <a:prstGeom prst="rect">
            <a:avLst/>
          </a:prstGeom>
        </p:spPr>
      </p:pic>
      <p:pic>
        <p:nvPicPr>
          <p:cNvPr id="8" name="Picture 7" descr="2014-01-28-FurblingTriangula-thumb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456" y="2703738"/>
            <a:ext cx="2660708" cy="2660708"/>
          </a:xfrm>
          <a:prstGeom prst="rect">
            <a:avLst/>
          </a:prstGeom>
        </p:spPr>
      </p:pic>
      <p:pic>
        <p:nvPicPr>
          <p:cNvPr id="9" name="Picture 8" descr="2014-01-28-LEGOMindstormsEV3-thumb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375" y="2703737"/>
            <a:ext cx="2065001" cy="26630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42055" y="5402886"/>
            <a:ext cx="559880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Art is all around us!</a:t>
            </a:r>
          </a:p>
          <a:p>
            <a:pPr algn="ctr"/>
            <a:r>
              <a:rPr lang="en-US" sz="1400" dirty="0" smtClean="0"/>
              <a:t>Artists create more than just paintings and sculptures. </a:t>
            </a:r>
          </a:p>
          <a:p>
            <a:pPr algn="ctr"/>
            <a:r>
              <a:rPr lang="en-US" sz="1400" dirty="0" smtClean="0"/>
              <a:t>Artists design the objects and images we commonly use and see everyday</a:t>
            </a:r>
            <a:r>
              <a:rPr lang="en-US" dirty="0" smtClean="0"/>
              <a:t>. </a:t>
            </a:r>
          </a:p>
          <a:p>
            <a:pPr algn="ctr"/>
            <a:r>
              <a:rPr lang="en-US" dirty="0" smtClean="0"/>
              <a:t>What do we do with art? What is its purpose?</a:t>
            </a:r>
          </a:p>
        </p:txBody>
      </p:sp>
    </p:spTree>
    <p:extLst>
      <p:ext uri="{BB962C8B-B14F-4D97-AF65-F5344CB8AC3E}">
        <p14:creationId xmlns:p14="http://schemas.microsoft.com/office/powerpoint/2010/main" val="2808891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ippiegyps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120" y="3301626"/>
            <a:ext cx="6006879" cy="356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ens-Bells-141HDRFocus-300x2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" y="-1"/>
            <a:ext cx="4952440" cy="3301627"/>
          </a:xfrm>
          <a:prstGeom prst="rect">
            <a:avLst/>
          </a:prstGeom>
        </p:spPr>
      </p:pic>
      <p:pic>
        <p:nvPicPr>
          <p:cNvPr id="6" name="Picture 5" descr="graffiti-ensenada-mexic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830" y="0"/>
            <a:ext cx="4402169" cy="33016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606" y="3431369"/>
            <a:ext cx="28148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Art has many purposes. 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For example, </a:t>
            </a:r>
            <a:endParaRPr lang="en-US" sz="2400" dirty="0"/>
          </a:p>
          <a:p>
            <a:pPr algn="ctr"/>
            <a:r>
              <a:rPr lang="en-US" sz="2400" dirty="0" smtClean="0"/>
              <a:t>art decorates our </a:t>
            </a:r>
          </a:p>
          <a:p>
            <a:pPr algn="ctr"/>
            <a:r>
              <a:rPr lang="en-US" sz="2400" dirty="0" smtClean="0"/>
              <a:t>environment. 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We are lucky to have lots of art in Tucson!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94366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28600" y="5715000"/>
            <a:ext cx="86106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800" dirty="0"/>
              <a:t>“</a:t>
            </a:r>
            <a:r>
              <a:rPr lang="en-US" sz="1800" dirty="0"/>
              <a:t>The site and its monumental forms create a presence of sentinels, testaments honoring the peoples living here in prehistoric times.</a:t>
            </a:r>
            <a:r>
              <a:rPr lang="ja-JP" altLang="en-US" sz="1800" dirty="0"/>
              <a:t>”</a:t>
            </a:r>
            <a:r>
              <a:rPr lang="en-US" sz="1800" dirty="0"/>
              <a:t> </a:t>
            </a:r>
          </a:p>
          <a:p>
            <a:pPr>
              <a:spcBef>
                <a:spcPct val="50000"/>
              </a:spcBef>
            </a:pPr>
            <a:r>
              <a:rPr lang="en-US" sz="1600" dirty="0"/>
              <a:t>-Judith Stewart, Joy Fox, Chuck Sternberg, Bob </a:t>
            </a:r>
            <a:r>
              <a:rPr lang="en-US" sz="1600" dirty="0" err="1"/>
              <a:t>Vint</a:t>
            </a:r>
            <a:r>
              <a:rPr lang="en-US" sz="1600" dirty="0"/>
              <a:t>, Andrew Rush, artists</a:t>
            </a:r>
            <a:endParaRPr lang="en-US" dirty="0"/>
          </a:p>
        </p:txBody>
      </p:sp>
      <p:pic>
        <p:nvPicPr>
          <p:cNvPr id="5" name="Picture 6" descr="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5715000" cy="427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25" y="990600"/>
            <a:ext cx="3216275" cy="42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32153" y="318484"/>
            <a:ext cx="6786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Art honors people and cultures.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51436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esar Chavez I-10 6th A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44550"/>
            <a:ext cx="8001000" cy="487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57200" y="5880100"/>
            <a:ext cx="83058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"Viva Cesar Chavez" is a celebration of the great labor leader and peace activist's life and legacy. It is meant to inspire others and to give the people of Tucson a place to enjoy the meaningful spirit of Cesar's life-work.</a:t>
            </a:r>
            <a:r>
              <a:rPr lang="ja-JP" altLang="en-US" sz="1600" dirty="0"/>
              <a:t>”</a:t>
            </a:r>
            <a:r>
              <a:rPr lang="en-US" sz="1600" dirty="0"/>
              <a:t>            -Joshua </a:t>
            </a:r>
            <a:r>
              <a:rPr lang="en-US" sz="1600" dirty="0" err="1"/>
              <a:t>Sarantitus</a:t>
            </a:r>
            <a:r>
              <a:rPr lang="en-US" sz="1600" dirty="0"/>
              <a:t> and Alex Garza, artists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219200" y="228600"/>
            <a:ext cx="685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Viva Cesar Chavez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54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398px-San_Xavier_mission_20090125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950"/>
            <a:ext cx="4248150" cy="639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778385" y="3459301"/>
            <a:ext cx="39624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dirty="0"/>
          </a:p>
          <a:p>
            <a:pPr>
              <a:spcBef>
                <a:spcPct val="50000"/>
              </a:spcBef>
            </a:pPr>
            <a:endParaRPr lang="en-US" sz="2000" dirty="0"/>
          </a:p>
          <a:p>
            <a:pPr>
              <a:spcBef>
                <a:spcPct val="50000"/>
              </a:spcBef>
            </a:pPr>
            <a:r>
              <a:rPr lang="en-US" sz="2000" dirty="0" smtClean="0"/>
              <a:t>Artwork found inside the </a:t>
            </a:r>
            <a:r>
              <a:rPr lang="en-US" sz="2000" b="1" dirty="0" smtClean="0"/>
              <a:t>San </a:t>
            </a:r>
            <a:r>
              <a:rPr lang="en-US" sz="2000" b="1" dirty="0"/>
              <a:t>Xavier del </a:t>
            </a:r>
            <a:r>
              <a:rPr lang="en-US" sz="2000" b="1" dirty="0" err="1"/>
              <a:t>Bac</a:t>
            </a:r>
            <a:r>
              <a:rPr lang="en-US" sz="2000" b="1" dirty="0"/>
              <a:t> Mission </a:t>
            </a:r>
            <a:r>
              <a:rPr lang="en-US" sz="2000" dirty="0"/>
              <a:t>serves a historical and spiritual purpose; it honors the lives of </a:t>
            </a:r>
            <a:r>
              <a:rPr lang="en-US" sz="2000" dirty="0" smtClean="0"/>
              <a:t>significant religious </a:t>
            </a:r>
            <a:r>
              <a:rPr lang="en-US" sz="2000" dirty="0"/>
              <a:t>figures in the Roman Catholic church</a:t>
            </a:r>
            <a:r>
              <a:rPr lang="en-US" sz="2000" dirty="0" smtClean="0"/>
              <a:t>. The building itself is a piece of art.</a:t>
            </a:r>
            <a:endParaRPr lang="en-US" dirty="0"/>
          </a:p>
        </p:txBody>
      </p:sp>
      <p:pic>
        <p:nvPicPr>
          <p:cNvPr id="6" name="Picture 5" descr="mission-san-xavier-del-bac-tucson-arizona-1-1600x120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50" y="234950"/>
            <a:ext cx="4895850" cy="36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10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bout-tea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13852"/>
            <a:ext cx="4116222" cy="2744148"/>
          </a:xfrm>
          <a:prstGeom prst="rect">
            <a:avLst/>
          </a:prstGeom>
        </p:spPr>
      </p:pic>
      <p:pic>
        <p:nvPicPr>
          <p:cNvPr id="7" name="Picture 6" descr="Tucson-Museum-o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9670" cy="41138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97840" y="4322388"/>
            <a:ext cx="43599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Typically we think of art as objects or images made by hand. These are often kept in galleries or museums. Why do you think art is kept in a special building?</a:t>
            </a:r>
          </a:p>
          <a:p>
            <a:r>
              <a:rPr lang="en-US" sz="1600" dirty="0" smtClean="0"/>
              <a:t>Tucson Museum of Art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91237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51084644_ccf638630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03517" cy="3532143"/>
          </a:xfrm>
          <a:prstGeom prst="rect">
            <a:avLst/>
          </a:prstGeom>
        </p:spPr>
      </p:pic>
      <p:pic>
        <p:nvPicPr>
          <p:cNvPr id="6" name="Picture 5" descr="01_2_Get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43" y="3532143"/>
            <a:ext cx="4907257" cy="3325857"/>
          </a:xfrm>
          <a:prstGeom prst="rect">
            <a:avLst/>
          </a:prstGeom>
        </p:spPr>
      </p:pic>
      <p:pic>
        <p:nvPicPr>
          <p:cNvPr id="7" name="Picture 6" descr="1295051708-96sf20235-528x4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358" y="1"/>
            <a:ext cx="4537642" cy="35321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8030" y="3981147"/>
            <a:ext cx="39049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Art museums not only provide a space for us to look at artwork, but the buildings themselves are often imaginative and beautiful.</a:t>
            </a:r>
          </a:p>
          <a:p>
            <a:pPr algn="ctr"/>
            <a:r>
              <a:rPr lang="en-US" sz="2400" dirty="0" smtClean="0"/>
              <a:t> </a:t>
            </a:r>
          </a:p>
          <a:p>
            <a:r>
              <a:rPr lang="en-US" sz="1600" dirty="0" smtClean="0"/>
              <a:t>The Getty Center, Los Angeles California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02131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uggenheim-portra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18" y="0"/>
            <a:ext cx="8625074" cy="6468806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57200" y="6519446"/>
            <a:ext cx="8305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/>
              <a:t>The </a:t>
            </a:r>
            <a:r>
              <a:rPr lang="en-US" sz="1600" dirty="0" err="1" smtClean="0"/>
              <a:t>Guggenhein</a:t>
            </a:r>
            <a:r>
              <a:rPr lang="en-US" sz="1600" dirty="0" smtClean="0"/>
              <a:t> Museum, Bilbao, Spain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214430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333</Words>
  <Application>Microsoft Office PowerPoint</Application>
  <PresentationFormat>On-screen Show (4:3)</PresentationFormat>
  <Paragraphs>33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Becky Shipe</dc:creator>
  <cp:lastModifiedBy>Windows User</cp:lastModifiedBy>
  <cp:revision>11</cp:revision>
  <dcterms:created xsi:type="dcterms:W3CDTF">2014-06-24T16:53:33Z</dcterms:created>
  <dcterms:modified xsi:type="dcterms:W3CDTF">2014-09-08T14:53:20Z</dcterms:modified>
</cp:coreProperties>
</file>