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77" r:id="rId2"/>
    <p:sldId id="271" r:id="rId3"/>
    <p:sldId id="272" r:id="rId4"/>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3" r:id="rId20"/>
    <p:sldId id="274" r:id="rId21"/>
    <p:sldId id="276" r:id="rId2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snapToGrid="0" snapToObjects="1">
      <p:cViewPr varScale="1">
        <p:scale>
          <a:sx n="65" d="100"/>
          <a:sy n="65" d="100"/>
        </p:scale>
        <p:origin x="-624" y="-96"/>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ECC3318-F682-7C48-8139-4AD5EC053A53}" type="datetimeFigureOut">
              <a:rPr lang="en-US" smtClean="0"/>
              <a:t>10/17/2014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86CCBD-CEE3-F546-9B73-2B6D5A3B696B}" type="slidenum">
              <a:rPr lang="en-US" smtClean="0"/>
              <a:t>‹#›</a:t>
            </a:fld>
            <a:endParaRPr lang="en-US"/>
          </a:p>
        </p:txBody>
      </p:sp>
    </p:spTree>
    <p:extLst>
      <p:ext uri="{BB962C8B-B14F-4D97-AF65-F5344CB8AC3E}">
        <p14:creationId xmlns:p14="http://schemas.microsoft.com/office/powerpoint/2010/main" val="19190224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ECC3318-F682-7C48-8139-4AD5EC053A53}" type="datetimeFigureOut">
              <a:rPr lang="en-US" smtClean="0"/>
              <a:t>10/17/2014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86CCBD-CEE3-F546-9B73-2B6D5A3B696B}" type="slidenum">
              <a:rPr lang="en-US" smtClean="0"/>
              <a:t>‹#›</a:t>
            </a:fld>
            <a:endParaRPr lang="en-US"/>
          </a:p>
        </p:txBody>
      </p:sp>
    </p:spTree>
    <p:extLst>
      <p:ext uri="{BB962C8B-B14F-4D97-AF65-F5344CB8AC3E}">
        <p14:creationId xmlns:p14="http://schemas.microsoft.com/office/powerpoint/2010/main" val="41859618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ECC3318-F682-7C48-8139-4AD5EC053A53}" type="datetimeFigureOut">
              <a:rPr lang="en-US" smtClean="0"/>
              <a:t>10/17/2014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86CCBD-CEE3-F546-9B73-2B6D5A3B696B}" type="slidenum">
              <a:rPr lang="en-US" smtClean="0"/>
              <a:t>‹#›</a:t>
            </a:fld>
            <a:endParaRPr lang="en-US"/>
          </a:p>
        </p:txBody>
      </p:sp>
    </p:spTree>
    <p:extLst>
      <p:ext uri="{BB962C8B-B14F-4D97-AF65-F5344CB8AC3E}">
        <p14:creationId xmlns:p14="http://schemas.microsoft.com/office/powerpoint/2010/main" val="42314202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ECC3318-F682-7C48-8139-4AD5EC053A53}" type="datetimeFigureOut">
              <a:rPr lang="en-US" smtClean="0"/>
              <a:t>10/17/2014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86CCBD-CEE3-F546-9B73-2B6D5A3B696B}" type="slidenum">
              <a:rPr lang="en-US" smtClean="0"/>
              <a:t>‹#›</a:t>
            </a:fld>
            <a:endParaRPr lang="en-US"/>
          </a:p>
        </p:txBody>
      </p:sp>
    </p:spTree>
    <p:extLst>
      <p:ext uri="{BB962C8B-B14F-4D97-AF65-F5344CB8AC3E}">
        <p14:creationId xmlns:p14="http://schemas.microsoft.com/office/powerpoint/2010/main" val="41682932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ECC3318-F682-7C48-8139-4AD5EC053A53}" type="datetimeFigureOut">
              <a:rPr lang="en-US" smtClean="0"/>
              <a:t>10/17/2014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86CCBD-CEE3-F546-9B73-2B6D5A3B696B}" type="slidenum">
              <a:rPr lang="en-US" smtClean="0"/>
              <a:t>‹#›</a:t>
            </a:fld>
            <a:endParaRPr lang="en-US"/>
          </a:p>
        </p:txBody>
      </p:sp>
    </p:spTree>
    <p:extLst>
      <p:ext uri="{BB962C8B-B14F-4D97-AF65-F5344CB8AC3E}">
        <p14:creationId xmlns:p14="http://schemas.microsoft.com/office/powerpoint/2010/main" val="33855024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ECC3318-F682-7C48-8139-4AD5EC053A53}" type="datetimeFigureOut">
              <a:rPr lang="en-US" smtClean="0"/>
              <a:t>10/17/2014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986CCBD-CEE3-F546-9B73-2B6D5A3B696B}" type="slidenum">
              <a:rPr lang="en-US" smtClean="0"/>
              <a:t>‹#›</a:t>
            </a:fld>
            <a:endParaRPr lang="en-US"/>
          </a:p>
        </p:txBody>
      </p:sp>
    </p:spTree>
    <p:extLst>
      <p:ext uri="{BB962C8B-B14F-4D97-AF65-F5344CB8AC3E}">
        <p14:creationId xmlns:p14="http://schemas.microsoft.com/office/powerpoint/2010/main" val="32611578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ECC3318-F682-7C48-8139-4AD5EC053A53}" type="datetimeFigureOut">
              <a:rPr lang="en-US" smtClean="0"/>
              <a:t>10/17/2014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986CCBD-CEE3-F546-9B73-2B6D5A3B696B}" type="slidenum">
              <a:rPr lang="en-US" smtClean="0"/>
              <a:t>‹#›</a:t>
            </a:fld>
            <a:endParaRPr lang="en-US"/>
          </a:p>
        </p:txBody>
      </p:sp>
    </p:spTree>
    <p:extLst>
      <p:ext uri="{BB962C8B-B14F-4D97-AF65-F5344CB8AC3E}">
        <p14:creationId xmlns:p14="http://schemas.microsoft.com/office/powerpoint/2010/main" val="1833538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ECC3318-F682-7C48-8139-4AD5EC053A53}" type="datetimeFigureOut">
              <a:rPr lang="en-US" smtClean="0"/>
              <a:t>10/17/2014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986CCBD-CEE3-F546-9B73-2B6D5A3B696B}" type="slidenum">
              <a:rPr lang="en-US" smtClean="0"/>
              <a:t>‹#›</a:t>
            </a:fld>
            <a:endParaRPr lang="en-US"/>
          </a:p>
        </p:txBody>
      </p:sp>
    </p:spTree>
    <p:extLst>
      <p:ext uri="{BB962C8B-B14F-4D97-AF65-F5344CB8AC3E}">
        <p14:creationId xmlns:p14="http://schemas.microsoft.com/office/powerpoint/2010/main" val="9655838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CC3318-F682-7C48-8139-4AD5EC053A53}" type="datetimeFigureOut">
              <a:rPr lang="en-US" smtClean="0"/>
              <a:t>10/17/2014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986CCBD-CEE3-F546-9B73-2B6D5A3B696B}" type="slidenum">
              <a:rPr lang="en-US" smtClean="0"/>
              <a:t>‹#›</a:t>
            </a:fld>
            <a:endParaRPr lang="en-US"/>
          </a:p>
        </p:txBody>
      </p:sp>
    </p:spTree>
    <p:extLst>
      <p:ext uri="{BB962C8B-B14F-4D97-AF65-F5344CB8AC3E}">
        <p14:creationId xmlns:p14="http://schemas.microsoft.com/office/powerpoint/2010/main" val="13551134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ECC3318-F682-7C48-8139-4AD5EC053A53}" type="datetimeFigureOut">
              <a:rPr lang="en-US" smtClean="0"/>
              <a:t>10/17/2014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986CCBD-CEE3-F546-9B73-2B6D5A3B696B}" type="slidenum">
              <a:rPr lang="en-US" smtClean="0"/>
              <a:t>‹#›</a:t>
            </a:fld>
            <a:endParaRPr lang="en-US"/>
          </a:p>
        </p:txBody>
      </p:sp>
    </p:spTree>
    <p:extLst>
      <p:ext uri="{BB962C8B-B14F-4D97-AF65-F5344CB8AC3E}">
        <p14:creationId xmlns:p14="http://schemas.microsoft.com/office/powerpoint/2010/main" val="33138353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ECC3318-F682-7C48-8139-4AD5EC053A53}" type="datetimeFigureOut">
              <a:rPr lang="en-US" smtClean="0"/>
              <a:t>10/17/2014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986CCBD-CEE3-F546-9B73-2B6D5A3B696B}" type="slidenum">
              <a:rPr lang="en-US" smtClean="0"/>
              <a:t>‹#›</a:t>
            </a:fld>
            <a:endParaRPr lang="en-US"/>
          </a:p>
        </p:txBody>
      </p:sp>
    </p:spTree>
    <p:extLst>
      <p:ext uri="{BB962C8B-B14F-4D97-AF65-F5344CB8AC3E}">
        <p14:creationId xmlns:p14="http://schemas.microsoft.com/office/powerpoint/2010/main" val="31746070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CC3318-F682-7C48-8139-4AD5EC053A53}" type="datetimeFigureOut">
              <a:rPr lang="en-US" smtClean="0"/>
              <a:t>10/17/2014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86CCBD-CEE3-F546-9B73-2B6D5A3B696B}" type="slidenum">
              <a:rPr lang="en-US" smtClean="0"/>
              <a:t>‹#›</a:t>
            </a:fld>
            <a:endParaRPr lang="en-US"/>
          </a:p>
        </p:txBody>
      </p:sp>
    </p:spTree>
    <p:extLst>
      <p:ext uri="{BB962C8B-B14F-4D97-AF65-F5344CB8AC3E}">
        <p14:creationId xmlns:p14="http://schemas.microsoft.com/office/powerpoint/2010/main" val="36126702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9.jpg"/><Relationship Id="rId13" Type="http://schemas.openxmlformats.org/officeDocument/2006/relationships/image" Target="../media/image14.jpg"/><Relationship Id="rId3" Type="http://schemas.openxmlformats.org/officeDocument/2006/relationships/image" Target="../media/image4.jpg"/><Relationship Id="rId7" Type="http://schemas.openxmlformats.org/officeDocument/2006/relationships/image" Target="../media/image8.jpg"/><Relationship Id="rId12" Type="http://schemas.openxmlformats.org/officeDocument/2006/relationships/image" Target="../media/image13.jpg"/><Relationship Id="rId2" Type="http://schemas.openxmlformats.org/officeDocument/2006/relationships/image" Target="../media/image3.jpg"/><Relationship Id="rId16" Type="http://schemas.openxmlformats.org/officeDocument/2006/relationships/image" Target="../media/image17.jpg"/><Relationship Id="rId1" Type="http://schemas.openxmlformats.org/officeDocument/2006/relationships/slideLayout" Target="../slideLayouts/slideLayout2.xml"/><Relationship Id="rId6" Type="http://schemas.openxmlformats.org/officeDocument/2006/relationships/image" Target="../media/image7.jpg"/><Relationship Id="rId11" Type="http://schemas.openxmlformats.org/officeDocument/2006/relationships/image" Target="../media/image12.jpg"/><Relationship Id="rId5" Type="http://schemas.openxmlformats.org/officeDocument/2006/relationships/image" Target="../media/image6.jpg"/><Relationship Id="rId15" Type="http://schemas.openxmlformats.org/officeDocument/2006/relationships/image" Target="../media/image16.jpg"/><Relationship Id="rId10" Type="http://schemas.openxmlformats.org/officeDocument/2006/relationships/image" Target="../media/image11.jpg"/><Relationship Id="rId4" Type="http://schemas.openxmlformats.org/officeDocument/2006/relationships/image" Target="../media/image5.jpg"/><Relationship Id="rId9" Type="http://schemas.openxmlformats.org/officeDocument/2006/relationships/image" Target="../media/image10.jpg"/><Relationship Id="rId14" Type="http://schemas.openxmlformats.org/officeDocument/2006/relationships/image" Target="../media/image15.jpg"/></Relationships>
</file>

<file path=ppt/slides/_rels/slide21.xml.rels><?xml version="1.0" encoding="UTF-8" standalone="yes"?>
<Relationships xmlns="http://schemas.openxmlformats.org/package/2006/relationships"><Relationship Id="rId8" Type="http://schemas.openxmlformats.org/officeDocument/2006/relationships/image" Target="../media/image9.jpg"/><Relationship Id="rId13" Type="http://schemas.openxmlformats.org/officeDocument/2006/relationships/image" Target="../media/image14.jpg"/><Relationship Id="rId3" Type="http://schemas.openxmlformats.org/officeDocument/2006/relationships/image" Target="../media/image4.jpg"/><Relationship Id="rId7" Type="http://schemas.openxmlformats.org/officeDocument/2006/relationships/image" Target="../media/image8.jpg"/><Relationship Id="rId12" Type="http://schemas.openxmlformats.org/officeDocument/2006/relationships/image" Target="../media/image13.jpg"/><Relationship Id="rId2" Type="http://schemas.openxmlformats.org/officeDocument/2006/relationships/image" Target="../media/image3.jpg"/><Relationship Id="rId16" Type="http://schemas.openxmlformats.org/officeDocument/2006/relationships/image" Target="../media/image17.jpg"/><Relationship Id="rId1" Type="http://schemas.openxmlformats.org/officeDocument/2006/relationships/slideLayout" Target="../slideLayouts/slideLayout2.xml"/><Relationship Id="rId6" Type="http://schemas.openxmlformats.org/officeDocument/2006/relationships/image" Target="../media/image7.jpg"/><Relationship Id="rId11" Type="http://schemas.openxmlformats.org/officeDocument/2006/relationships/image" Target="../media/image12.jpg"/><Relationship Id="rId5" Type="http://schemas.openxmlformats.org/officeDocument/2006/relationships/image" Target="../media/image6.jpg"/><Relationship Id="rId15" Type="http://schemas.openxmlformats.org/officeDocument/2006/relationships/image" Target="../media/image16.jpg"/><Relationship Id="rId10" Type="http://schemas.openxmlformats.org/officeDocument/2006/relationships/image" Target="../media/image11.jpg"/><Relationship Id="rId4" Type="http://schemas.openxmlformats.org/officeDocument/2006/relationships/image" Target="../media/image5.jpg"/><Relationship Id="rId9" Type="http://schemas.openxmlformats.org/officeDocument/2006/relationships/image" Target="../media/image10.jpg"/><Relationship Id="rId14" Type="http://schemas.openxmlformats.org/officeDocument/2006/relationships/image" Target="../media/image15.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92677" y="1047135"/>
            <a:ext cx="4807974" cy="4807974"/>
          </a:xfrm>
          <a:prstGeom prst="rect">
            <a:avLst/>
          </a:prstGeom>
        </p:spPr>
      </p:pic>
      <p:sp>
        <p:nvSpPr>
          <p:cNvPr id="5" name="TextBox 4"/>
          <p:cNvSpPr txBox="1"/>
          <p:nvPr/>
        </p:nvSpPr>
        <p:spPr>
          <a:xfrm>
            <a:off x="309716" y="722671"/>
            <a:ext cx="3524865" cy="5447645"/>
          </a:xfrm>
          <a:prstGeom prst="rect">
            <a:avLst/>
          </a:prstGeom>
          <a:noFill/>
        </p:spPr>
        <p:txBody>
          <a:bodyPr wrap="square" rtlCol="0">
            <a:spAutoFit/>
          </a:bodyPr>
          <a:lstStyle/>
          <a:p>
            <a:pPr algn="ctr"/>
            <a:r>
              <a:rPr lang="en-US" sz="3600" b="1" u="sng" dirty="0" smtClean="0">
                <a:solidFill>
                  <a:schemeClr val="bg1"/>
                </a:solidFill>
              </a:rPr>
              <a:t>OBJECTIVE:</a:t>
            </a:r>
          </a:p>
          <a:p>
            <a:pPr algn="ctr"/>
            <a:endParaRPr lang="en-US" sz="2400" dirty="0" smtClean="0">
              <a:solidFill>
                <a:schemeClr val="bg1"/>
              </a:solidFill>
            </a:endParaRPr>
          </a:p>
          <a:p>
            <a:pPr algn="ctr"/>
            <a:r>
              <a:rPr lang="en-US" sz="2800" dirty="0" smtClean="0">
                <a:solidFill>
                  <a:schemeClr val="bg1"/>
                </a:solidFill>
              </a:rPr>
              <a:t>I will gain a broader perspective </a:t>
            </a:r>
          </a:p>
          <a:p>
            <a:pPr algn="ctr"/>
            <a:r>
              <a:rPr lang="en-US" sz="2000" i="1" dirty="0" smtClean="0">
                <a:solidFill>
                  <a:schemeClr val="accent6"/>
                </a:solidFill>
              </a:rPr>
              <a:t>(increase my understanding by opening my eyes and mind)</a:t>
            </a:r>
          </a:p>
          <a:p>
            <a:pPr algn="ctr"/>
            <a:r>
              <a:rPr lang="en-US" sz="2800" dirty="0" smtClean="0">
                <a:solidFill>
                  <a:schemeClr val="bg1"/>
                </a:solidFill>
              </a:rPr>
              <a:t>of what </a:t>
            </a:r>
            <a:r>
              <a:rPr lang="en-US" sz="2800" b="1" dirty="0" smtClean="0">
                <a:solidFill>
                  <a:schemeClr val="bg1"/>
                </a:solidFill>
              </a:rPr>
              <a:t>ART IS!</a:t>
            </a:r>
          </a:p>
          <a:p>
            <a:pPr algn="ctr"/>
            <a:endParaRPr lang="en-US" sz="2400" b="1" dirty="0">
              <a:solidFill>
                <a:schemeClr val="bg1"/>
              </a:solidFill>
            </a:endParaRPr>
          </a:p>
          <a:p>
            <a:pPr algn="ctr"/>
            <a:r>
              <a:rPr lang="en-US" sz="2800" dirty="0" smtClean="0">
                <a:solidFill>
                  <a:srgbClr val="FFFF00"/>
                </a:solidFill>
              </a:rPr>
              <a:t>I will do this by reflecting on my personal opinion and by respectfully listening to others.</a:t>
            </a:r>
          </a:p>
        </p:txBody>
      </p:sp>
    </p:spTree>
    <p:extLst>
      <p:ext uri="{BB962C8B-B14F-4D97-AF65-F5344CB8AC3E}">
        <p14:creationId xmlns:p14="http://schemas.microsoft.com/office/powerpoint/2010/main" val="411140338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8.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57200"/>
            <a:ext cx="9144000" cy="5919849"/>
          </a:xfrm>
          <a:prstGeom prst="rect">
            <a:avLst/>
          </a:prstGeom>
        </p:spPr>
      </p:pic>
    </p:spTree>
    <p:extLst>
      <p:ext uri="{BB962C8B-B14F-4D97-AF65-F5344CB8AC3E}">
        <p14:creationId xmlns:p14="http://schemas.microsoft.com/office/powerpoint/2010/main" val="159459536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9.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33400"/>
            <a:ext cx="9144000" cy="5766435"/>
          </a:xfrm>
          <a:prstGeom prst="rect">
            <a:avLst/>
          </a:prstGeom>
        </p:spPr>
      </p:pic>
    </p:spTree>
    <p:extLst>
      <p:ext uri="{BB962C8B-B14F-4D97-AF65-F5344CB8AC3E}">
        <p14:creationId xmlns:p14="http://schemas.microsoft.com/office/powerpoint/2010/main" val="325845450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57200"/>
            <a:ext cx="9144000" cy="5921884"/>
          </a:xfrm>
          <a:prstGeom prst="rect">
            <a:avLst/>
          </a:prstGeom>
        </p:spPr>
      </p:pic>
    </p:spTree>
    <p:extLst>
      <p:ext uri="{BB962C8B-B14F-4D97-AF65-F5344CB8AC3E}">
        <p14:creationId xmlns:p14="http://schemas.microsoft.com/office/powerpoint/2010/main" val="387567482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105" y="305990"/>
            <a:ext cx="8707587" cy="6117670"/>
          </a:xfrm>
          <a:prstGeom prst="rect">
            <a:avLst/>
          </a:prstGeom>
        </p:spPr>
      </p:pic>
    </p:spTree>
    <p:extLst>
      <p:ext uri="{BB962C8B-B14F-4D97-AF65-F5344CB8AC3E}">
        <p14:creationId xmlns:p14="http://schemas.microsoft.com/office/powerpoint/2010/main" val="373303252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57200"/>
            <a:ext cx="9144000" cy="5928461"/>
          </a:xfrm>
          <a:prstGeom prst="rect">
            <a:avLst/>
          </a:prstGeom>
        </p:spPr>
      </p:pic>
    </p:spTree>
    <p:extLst>
      <p:ext uri="{BB962C8B-B14F-4D97-AF65-F5344CB8AC3E}">
        <p14:creationId xmlns:p14="http://schemas.microsoft.com/office/powerpoint/2010/main" val="408179460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2100" y="279400"/>
            <a:ext cx="8546592" cy="6297168"/>
          </a:xfrm>
          <a:prstGeom prst="rect">
            <a:avLst/>
          </a:prstGeom>
        </p:spPr>
      </p:pic>
    </p:spTree>
    <p:extLst>
      <p:ext uri="{BB962C8B-B14F-4D97-AF65-F5344CB8AC3E}">
        <p14:creationId xmlns:p14="http://schemas.microsoft.com/office/powerpoint/2010/main" val="56157337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4.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08000"/>
            <a:ext cx="9144000" cy="5819437"/>
          </a:xfrm>
          <a:prstGeom prst="rect">
            <a:avLst/>
          </a:prstGeom>
        </p:spPr>
      </p:pic>
    </p:spTree>
    <p:extLst>
      <p:ext uri="{BB962C8B-B14F-4D97-AF65-F5344CB8AC3E}">
        <p14:creationId xmlns:p14="http://schemas.microsoft.com/office/powerpoint/2010/main" val="20272044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5.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04800"/>
            <a:ext cx="9144000" cy="6243941"/>
          </a:xfrm>
          <a:prstGeom prst="rect">
            <a:avLst/>
          </a:prstGeom>
        </p:spPr>
      </p:pic>
    </p:spTree>
    <p:extLst>
      <p:ext uri="{BB962C8B-B14F-4D97-AF65-F5344CB8AC3E}">
        <p14:creationId xmlns:p14="http://schemas.microsoft.com/office/powerpoint/2010/main" val="276062153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6.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7006" y="45897"/>
            <a:ext cx="4529858" cy="6731780"/>
          </a:xfrm>
          <a:prstGeom prst="rect">
            <a:avLst/>
          </a:prstGeom>
        </p:spPr>
      </p:pic>
    </p:spTree>
    <p:extLst>
      <p:ext uri="{BB962C8B-B14F-4D97-AF65-F5344CB8AC3E}">
        <p14:creationId xmlns:p14="http://schemas.microsoft.com/office/powerpoint/2010/main" val="276065716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2499094"/>
            <a:ext cx="8229600" cy="1143000"/>
          </a:xfrm>
        </p:spPr>
        <p:txBody>
          <a:bodyPr>
            <a:normAutofit fontScale="90000"/>
          </a:bodyPr>
          <a:lstStyle/>
          <a:p>
            <a:r>
              <a:rPr lang="en-US" dirty="0" smtClean="0">
                <a:solidFill>
                  <a:schemeClr val="bg1"/>
                </a:solidFill>
              </a:rPr>
              <a:t>Think quietly to yourself..</a:t>
            </a:r>
            <a:br>
              <a:rPr lang="en-US" dirty="0" smtClean="0">
                <a:solidFill>
                  <a:schemeClr val="bg1"/>
                </a:solidFill>
              </a:rPr>
            </a:br>
            <a:r>
              <a:rPr lang="en-US" dirty="0" smtClean="0">
                <a:solidFill>
                  <a:schemeClr val="bg1"/>
                </a:solidFill>
              </a:rPr>
              <a:t/>
            </a:r>
            <a:br>
              <a:rPr lang="en-US" dirty="0" smtClean="0">
                <a:solidFill>
                  <a:schemeClr val="bg1"/>
                </a:solidFill>
              </a:rPr>
            </a:br>
            <a:r>
              <a:rPr lang="en-US" dirty="0" smtClean="0">
                <a:solidFill>
                  <a:schemeClr val="bg1"/>
                </a:solidFill>
              </a:rPr>
              <a:t>5. How do you define art now?</a:t>
            </a:r>
            <a:br>
              <a:rPr lang="en-US" dirty="0" smtClean="0">
                <a:solidFill>
                  <a:schemeClr val="bg1"/>
                </a:solidFill>
              </a:rPr>
            </a:br>
            <a:endParaRPr lang="en-US" dirty="0">
              <a:solidFill>
                <a:schemeClr val="bg1"/>
              </a:solidFill>
            </a:endParaRPr>
          </a:p>
        </p:txBody>
      </p:sp>
    </p:spTree>
    <p:extLst>
      <p:ext uri="{BB962C8B-B14F-4D97-AF65-F5344CB8AC3E}">
        <p14:creationId xmlns:p14="http://schemas.microsoft.com/office/powerpoint/2010/main" val="287428576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54302"/>
            <a:ext cx="8229600" cy="1143000"/>
          </a:xfrm>
        </p:spPr>
        <p:txBody>
          <a:bodyPr>
            <a:normAutofit fontScale="90000"/>
          </a:bodyPr>
          <a:lstStyle/>
          <a:p>
            <a:r>
              <a:rPr lang="en-US" dirty="0" smtClean="0">
                <a:solidFill>
                  <a:schemeClr val="bg1"/>
                </a:solidFill>
              </a:rPr>
              <a:t>Think quietly to yourself..</a:t>
            </a:r>
            <a:br>
              <a:rPr lang="en-US" dirty="0" smtClean="0">
                <a:solidFill>
                  <a:schemeClr val="bg1"/>
                </a:solidFill>
              </a:rPr>
            </a:br>
            <a:r>
              <a:rPr lang="en-US" dirty="0" smtClean="0">
                <a:solidFill>
                  <a:schemeClr val="bg1"/>
                </a:solidFill>
              </a:rPr>
              <a:t/>
            </a:r>
            <a:br>
              <a:rPr lang="en-US" dirty="0" smtClean="0">
                <a:solidFill>
                  <a:schemeClr val="bg1"/>
                </a:solidFill>
              </a:rPr>
            </a:br>
            <a:r>
              <a:rPr lang="en-US" dirty="0" smtClean="0">
                <a:solidFill>
                  <a:schemeClr val="bg1"/>
                </a:solidFill>
              </a:rPr>
              <a:t> What does the word “ART” mean?</a:t>
            </a:r>
            <a:br>
              <a:rPr lang="en-US" dirty="0" smtClean="0">
                <a:solidFill>
                  <a:schemeClr val="bg1"/>
                </a:solidFill>
              </a:rPr>
            </a:br>
            <a:r>
              <a:rPr lang="en-US" dirty="0" smtClean="0">
                <a:solidFill>
                  <a:schemeClr val="bg1"/>
                </a:solidFill>
              </a:rPr>
              <a:t/>
            </a:r>
            <a:br>
              <a:rPr lang="en-US" dirty="0" smtClean="0">
                <a:solidFill>
                  <a:schemeClr val="bg1"/>
                </a:solidFill>
              </a:rPr>
            </a:br>
            <a:r>
              <a:rPr lang="en-US" dirty="0" smtClean="0">
                <a:solidFill>
                  <a:schemeClr val="bg1"/>
                </a:solidFill>
              </a:rPr>
              <a:t>1.  How do you define it?</a:t>
            </a:r>
            <a:br>
              <a:rPr lang="en-US" dirty="0" smtClean="0">
                <a:solidFill>
                  <a:schemeClr val="bg1"/>
                </a:solidFill>
              </a:rPr>
            </a:br>
            <a:r>
              <a:rPr lang="en-US" dirty="0" smtClean="0">
                <a:solidFill>
                  <a:schemeClr val="bg1"/>
                </a:solidFill>
              </a:rPr>
              <a:t> 2. Where do we see it? </a:t>
            </a:r>
            <a:br>
              <a:rPr lang="en-US" dirty="0" smtClean="0">
                <a:solidFill>
                  <a:schemeClr val="bg1"/>
                </a:solidFill>
              </a:rPr>
            </a:br>
            <a:r>
              <a:rPr lang="en-US" dirty="0" smtClean="0">
                <a:solidFill>
                  <a:schemeClr val="bg1"/>
                </a:solidFill>
              </a:rPr>
              <a:t>3. What is its purpose?</a:t>
            </a:r>
            <a:br>
              <a:rPr lang="en-US" dirty="0" smtClean="0">
                <a:solidFill>
                  <a:schemeClr val="bg1"/>
                </a:solidFill>
              </a:rPr>
            </a:br>
            <a:r>
              <a:rPr lang="en-US" dirty="0" smtClean="0">
                <a:solidFill>
                  <a:schemeClr val="bg1"/>
                </a:solidFill>
              </a:rPr>
              <a:t>4. Why do people make art?</a:t>
            </a:r>
            <a:endParaRPr lang="en-US" dirty="0">
              <a:solidFill>
                <a:schemeClr val="bg1"/>
              </a:solidFill>
            </a:endParaRPr>
          </a:p>
        </p:txBody>
      </p:sp>
    </p:spTree>
    <p:extLst>
      <p:ext uri="{BB962C8B-B14F-4D97-AF65-F5344CB8AC3E}">
        <p14:creationId xmlns:p14="http://schemas.microsoft.com/office/powerpoint/2010/main" val="371281838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5757" y="197921"/>
            <a:ext cx="1207329" cy="1693476"/>
          </a:xfrm>
          <a:prstGeom prst="rect">
            <a:avLst/>
          </a:prstGeom>
        </p:spPr>
      </p:pic>
      <p:pic>
        <p:nvPicPr>
          <p:cNvPr id="5" name="Picture 4" descr="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48799" y="197921"/>
            <a:ext cx="1320578" cy="1693476"/>
          </a:xfrm>
          <a:prstGeom prst="rect">
            <a:avLst/>
          </a:prstGeom>
        </p:spPr>
      </p:pic>
      <p:pic>
        <p:nvPicPr>
          <p:cNvPr id="6" name="Picture 5" descr="4.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86467" y="171592"/>
            <a:ext cx="1238599" cy="1719805"/>
          </a:xfrm>
          <a:prstGeom prst="rect">
            <a:avLst/>
          </a:prstGeom>
        </p:spPr>
      </p:pic>
      <p:pic>
        <p:nvPicPr>
          <p:cNvPr id="7" name="Picture 6" descr="5.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62892" y="179774"/>
            <a:ext cx="2642036" cy="1711623"/>
          </a:xfrm>
          <a:prstGeom prst="rect">
            <a:avLst/>
          </a:prstGeom>
        </p:spPr>
      </p:pic>
      <p:pic>
        <p:nvPicPr>
          <p:cNvPr id="8" name="Picture 7" descr="6.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6315" y="2068899"/>
            <a:ext cx="2158169" cy="1408177"/>
          </a:xfrm>
          <a:prstGeom prst="rect">
            <a:avLst/>
          </a:prstGeom>
        </p:spPr>
      </p:pic>
      <p:pic>
        <p:nvPicPr>
          <p:cNvPr id="9" name="Picture 8" descr="7.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98027" y="2068899"/>
            <a:ext cx="2219787" cy="1408177"/>
          </a:xfrm>
          <a:prstGeom prst="rect">
            <a:avLst/>
          </a:prstGeom>
        </p:spPr>
      </p:pic>
      <p:pic>
        <p:nvPicPr>
          <p:cNvPr id="10" name="Picture 9" descr="8.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712555" y="2080235"/>
            <a:ext cx="2111497" cy="1366989"/>
          </a:xfrm>
          <a:prstGeom prst="rect">
            <a:avLst/>
          </a:prstGeom>
        </p:spPr>
      </p:pic>
      <p:pic>
        <p:nvPicPr>
          <p:cNvPr id="11" name="Picture 10" descr="9.jp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900557" y="2080235"/>
            <a:ext cx="2111478" cy="1331551"/>
          </a:xfrm>
          <a:prstGeom prst="rect">
            <a:avLst/>
          </a:prstGeom>
        </p:spPr>
      </p:pic>
      <p:pic>
        <p:nvPicPr>
          <p:cNvPr id="12" name="Picture 11" descr="10.jp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36315" y="3652666"/>
            <a:ext cx="2158169" cy="1397685"/>
          </a:xfrm>
          <a:prstGeom prst="rect">
            <a:avLst/>
          </a:prstGeom>
        </p:spPr>
      </p:pic>
      <p:pic>
        <p:nvPicPr>
          <p:cNvPr id="13" name="Picture 12" descr="11.jp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520435" y="3652665"/>
            <a:ext cx="1989396" cy="1397685"/>
          </a:xfrm>
          <a:prstGeom prst="rect">
            <a:avLst/>
          </a:prstGeom>
        </p:spPr>
      </p:pic>
      <p:pic>
        <p:nvPicPr>
          <p:cNvPr id="14" name="Picture 13" descr="12.jp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709620" y="3619948"/>
            <a:ext cx="2206238" cy="1430402"/>
          </a:xfrm>
          <a:prstGeom prst="rect">
            <a:avLst/>
          </a:prstGeom>
        </p:spPr>
      </p:pic>
      <p:pic>
        <p:nvPicPr>
          <p:cNvPr id="15" name="Picture 14" descr="13.jp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089201" y="3605369"/>
            <a:ext cx="1922834" cy="1416753"/>
          </a:xfrm>
          <a:prstGeom prst="rect">
            <a:avLst/>
          </a:prstGeom>
        </p:spPr>
      </p:pic>
      <p:pic>
        <p:nvPicPr>
          <p:cNvPr id="16" name="Picture 15" descr="14.jp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26537" y="5202862"/>
            <a:ext cx="2319948" cy="1476464"/>
          </a:xfrm>
          <a:prstGeom prst="rect">
            <a:avLst/>
          </a:prstGeom>
        </p:spPr>
      </p:pic>
      <p:pic>
        <p:nvPicPr>
          <p:cNvPr id="17" name="Picture 16" descr="15.jp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778343" y="5202862"/>
            <a:ext cx="2179000" cy="1487921"/>
          </a:xfrm>
          <a:prstGeom prst="rect">
            <a:avLst/>
          </a:prstGeom>
        </p:spPr>
      </p:pic>
      <p:pic>
        <p:nvPicPr>
          <p:cNvPr id="18" name="Picture 17" descr="16.jpg"/>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151658" y="5202862"/>
            <a:ext cx="1059702" cy="1574814"/>
          </a:xfrm>
          <a:prstGeom prst="rect">
            <a:avLst/>
          </a:prstGeom>
        </p:spPr>
      </p:pic>
      <p:sp>
        <p:nvSpPr>
          <p:cNvPr id="19" name="TextBox 18"/>
          <p:cNvSpPr txBox="1"/>
          <p:nvPr/>
        </p:nvSpPr>
        <p:spPr>
          <a:xfrm>
            <a:off x="226537" y="192323"/>
            <a:ext cx="1541707" cy="1200329"/>
          </a:xfrm>
          <a:prstGeom prst="rect">
            <a:avLst/>
          </a:prstGeom>
          <a:noFill/>
        </p:spPr>
        <p:txBody>
          <a:bodyPr wrap="square" rtlCol="0">
            <a:spAutoFit/>
          </a:bodyPr>
          <a:lstStyle/>
          <a:p>
            <a:r>
              <a:rPr lang="en-US" dirty="0" smtClean="0">
                <a:solidFill>
                  <a:srgbClr val="FFFFFF"/>
                </a:solidFill>
              </a:rPr>
              <a:t>Choose one of these examples and </a:t>
            </a:r>
          </a:p>
          <a:p>
            <a:r>
              <a:rPr lang="en-US" dirty="0" smtClean="0">
                <a:solidFill>
                  <a:srgbClr val="FFFFFF"/>
                </a:solidFill>
              </a:rPr>
              <a:t>ask yourself….</a:t>
            </a:r>
            <a:endParaRPr lang="en-US" dirty="0">
              <a:solidFill>
                <a:srgbClr val="FFFFFF"/>
              </a:solidFill>
            </a:endParaRPr>
          </a:p>
        </p:txBody>
      </p:sp>
      <p:sp>
        <p:nvSpPr>
          <p:cNvPr id="20" name="TextBox 19"/>
          <p:cNvSpPr txBox="1"/>
          <p:nvPr/>
        </p:nvSpPr>
        <p:spPr>
          <a:xfrm>
            <a:off x="229915" y="1366649"/>
            <a:ext cx="1881970" cy="646331"/>
          </a:xfrm>
          <a:prstGeom prst="rect">
            <a:avLst/>
          </a:prstGeom>
          <a:noFill/>
        </p:spPr>
        <p:txBody>
          <a:bodyPr wrap="square" rtlCol="0">
            <a:spAutoFit/>
          </a:bodyPr>
          <a:lstStyle/>
          <a:p>
            <a:r>
              <a:rPr lang="en-US" dirty="0" smtClean="0">
                <a:solidFill>
                  <a:srgbClr val="FFFFFF"/>
                </a:solidFill>
              </a:rPr>
              <a:t>6. How was it made?</a:t>
            </a:r>
            <a:endParaRPr lang="en-US" dirty="0">
              <a:solidFill>
                <a:srgbClr val="FFFFFF"/>
              </a:solidFill>
            </a:endParaRPr>
          </a:p>
        </p:txBody>
      </p:sp>
      <p:sp>
        <p:nvSpPr>
          <p:cNvPr id="21" name="TextBox 20"/>
          <p:cNvSpPr txBox="1"/>
          <p:nvPr/>
        </p:nvSpPr>
        <p:spPr>
          <a:xfrm>
            <a:off x="6422313" y="5105767"/>
            <a:ext cx="2589721" cy="646331"/>
          </a:xfrm>
          <a:prstGeom prst="rect">
            <a:avLst/>
          </a:prstGeom>
          <a:noFill/>
        </p:spPr>
        <p:txBody>
          <a:bodyPr wrap="square" rtlCol="0">
            <a:spAutoFit/>
          </a:bodyPr>
          <a:lstStyle/>
          <a:p>
            <a:r>
              <a:rPr lang="en-US" dirty="0" smtClean="0">
                <a:solidFill>
                  <a:srgbClr val="FFFFFF"/>
                </a:solidFill>
              </a:rPr>
              <a:t>7. What message does it communicate?</a:t>
            </a:r>
            <a:endParaRPr lang="en-US" dirty="0">
              <a:solidFill>
                <a:srgbClr val="FFFFFF"/>
              </a:solidFill>
            </a:endParaRPr>
          </a:p>
        </p:txBody>
      </p:sp>
      <p:sp>
        <p:nvSpPr>
          <p:cNvPr id="22" name="TextBox 21"/>
          <p:cNvSpPr txBox="1"/>
          <p:nvPr/>
        </p:nvSpPr>
        <p:spPr>
          <a:xfrm>
            <a:off x="6422313" y="5842188"/>
            <a:ext cx="2589721" cy="923330"/>
          </a:xfrm>
          <a:prstGeom prst="rect">
            <a:avLst/>
          </a:prstGeom>
          <a:noFill/>
        </p:spPr>
        <p:txBody>
          <a:bodyPr wrap="square" rtlCol="0">
            <a:spAutoFit/>
          </a:bodyPr>
          <a:lstStyle/>
          <a:p>
            <a:r>
              <a:rPr lang="en-US" dirty="0" smtClean="0">
                <a:solidFill>
                  <a:srgbClr val="FFFFFF"/>
                </a:solidFill>
              </a:rPr>
              <a:t>8. What is the mood and what about it creates this mood?</a:t>
            </a:r>
            <a:endParaRPr lang="en-US" dirty="0">
              <a:solidFill>
                <a:srgbClr val="FFFFFF"/>
              </a:solidFill>
            </a:endParaRPr>
          </a:p>
        </p:txBody>
      </p:sp>
    </p:spTree>
    <p:extLst>
      <p:ext uri="{BB962C8B-B14F-4D97-AF65-F5344CB8AC3E}">
        <p14:creationId xmlns:p14="http://schemas.microsoft.com/office/powerpoint/2010/main" val="129112304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5757" y="197921"/>
            <a:ext cx="1207329" cy="1693476"/>
          </a:xfrm>
          <a:prstGeom prst="rect">
            <a:avLst/>
          </a:prstGeom>
        </p:spPr>
      </p:pic>
      <p:pic>
        <p:nvPicPr>
          <p:cNvPr id="5" name="Picture 4" descr="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48799" y="197921"/>
            <a:ext cx="1320578" cy="1693476"/>
          </a:xfrm>
          <a:prstGeom prst="rect">
            <a:avLst/>
          </a:prstGeom>
        </p:spPr>
      </p:pic>
      <p:pic>
        <p:nvPicPr>
          <p:cNvPr id="6" name="Picture 5" descr="4.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86467" y="171592"/>
            <a:ext cx="1238599" cy="1719805"/>
          </a:xfrm>
          <a:prstGeom prst="rect">
            <a:avLst/>
          </a:prstGeom>
        </p:spPr>
      </p:pic>
      <p:pic>
        <p:nvPicPr>
          <p:cNvPr id="7" name="Picture 6" descr="5.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62892" y="179774"/>
            <a:ext cx="2642036" cy="1711623"/>
          </a:xfrm>
          <a:prstGeom prst="rect">
            <a:avLst/>
          </a:prstGeom>
        </p:spPr>
      </p:pic>
      <p:pic>
        <p:nvPicPr>
          <p:cNvPr id="8" name="Picture 7" descr="6.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6315" y="2068899"/>
            <a:ext cx="2158169" cy="1408177"/>
          </a:xfrm>
          <a:prstGeom prst="rect">
            <a:avLst/>
          </a:prstGeom>
        </p:spPr>
      </p:pic>
      <p:pic>
        <p:nvPicPr>
          <p:cNvPr id="9" name="Picture 8" descr="7.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98027" y="2068899"/>
            <a:ext cx="2219787" cy="1408177"/>
          </a:xfrm>
          <a:prstGeom prst="rect">
            <a:avLst/>
          </a:prstGeom>
        </p:spPr>
      </p:pic>
      <p:pic>
        <p:nvPicPr>
          <p:cNvPr id="10" name="Picture 9" descr="8.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712555" y="2080235"/>
            <a:ext cx="2111497" cy="1366989"/>
          </a:xfrm>
          <a:prstGeom prst="rect">
            <a:avLst/>
          </a:prstGeom>
        </p:spPr>
      </p:pic>
      <p:pic>
        <p:nvPicPr>
          <p:cNvPr id="11" name="Picture 10" descr="9.jp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900557" y="2080235"/>
            <a:ext cx="2111478" cy="1331551"/>
          </a:xfrm>
          <a:prstGeom prst="rect">
            <a:avLst/>
          </a:prstGeom>
        </p:spPr>
      </p:pic>
      <p:pic>
        <p:nvPicPr>
          <p:cNvPr id="12" name="Picture 11" descr="10.jp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36315" y="3652666"/>
            <a:ext cx="2158169" cy="1397685"/>
          </a:xfrm>
          <a:prstGeom prst="rect">
            <a:avLst/>
          </a:prstGeom>
        </p:spPr>
      </p:pic>
      <p:pic>
        <p:nvPicPr>
          <p:cNvPr id="13" name="Picture 12" descr="11.jp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520435" y="3652665"/>
            <a:ext cx="1989396" cy="1397685"/>
          </a:xfrm>
          <a:prstGeom prst="rect">
            <a:avLst/>
          </a:prstGeom>
        </p:spPr>
      </p:pic>
      <p:pic>
        <p:nvPicPr>
          <p:cNvPr id="14" name="Picture 13" descr="12.jp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709620" y="3619948"/>
            <a:ext cx="2206238" cy="1430402"/>
          </a:xfrm>
          <a:prstGeom prst="rect">
            <a:avLst/>
          </a:prstGeom>
        </p:spPr>
      </p:pic>
      <p:pic>
        <p:nvPicPr>
          <p:cNvPr id="15" name="Picture 14" descr="13.jp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089201" y="3605369"/>
            <a:ext cx="1922834" cy="1416753"/>
          </a:xfrm>
          <a:prstGeom prst="rect">
            <a:avLst/>
          </a:prstGeom>
        </p:spPr>
      </p:pic>
      <p:pic>
        <p:nvPicPr>
          <p:cNvPr id="16" name="Picture 15" descr="14.jp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26537" y="5202862"/>
            <a:ext cx="2319948" cy="1476464"/>
          </a:xfrm>
          <a:prstGeom prst="rect">
            <a:avLst/>
          </a:prstGeom>
        </p:spPr>
      </p:pic>
      <p:pic>
        <p:nvPicPr>
          <p:cNvPr id="17" name="Picture 16" descr="15.jp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778343" y="5202862"/>
            <a:ext cx="2179000" cy="1487921"/>
          </a:xfrm>
          <a:prstGeom prst="rect">
            <a:avLst/>
          </a:prstGeom>
        </p:spPr>
      </p:pic>
      <p:pic>
        <p:nvPicPr>
          <p:cNvPr id="18" name="Picture 17" descr="16.jpg"/>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151658" y="5202862"/>
            <a:ext cx="1059702" cy="1574814"/>
          </a:xfrm>
          <a:prstGeom prst="rect">
            <a:avLst/>
          </a:prstGeom>
        </p:spPr>
      </p:pic>
      <p:sp>
        <p:nvSpPr>
          <p:cNvPr id="19" name="TextBox 18"/>
          <p:cNvSpPr txBox="1"/>
          <p:nvPr/>
        </p:nvSpPr>
        <p:spPr>
          <a:xfrm>
            <a:off x="226537" y="381515"/>
            <a:ext cx="1541707" cy="1200329"/>
          </a:xfrm>
          <a:prstGeom prst="rect">
            <a:avLst/>
          </a:prstGeom>
          <a:noFill/>
        </p:spPr>
        <p:txBody>
          <a:bodyPr wrap="square" rtlCol="0">
            <a:spAutoFit/>
          </a:bodyPr>
          <a:lstStyle/>
          <a:p>
            <a:r>
              <a:rPr lang="en-US" dirty="0" smtClean="0">
                <a:solidFill>
                  <a:srgbClr val="FFFFFF"/>
                </a:solidFill>
              </a:rPr>
              <a:t>9. Where and when do you</a:t>
            </a:r>
          </a:p>
          <a:p>
            <a:r>
              <a:rPr lang="en-US" dirty="0" smtClean="0">
                <a:solidFill>
                  <a:srgbClr val="FFFFFF"/>
                </a:solidFill>
              </a:rPr>
              <a:t>think this was</a:t>
            </a:r>
          </a:p>
          <a:p>
            <a:r>
              <a:rPr lang="en-US" dirty="0" smtClean="0">
                <a:solidFill>
                  <a:srgbClr val="FFFFFF"/>
                </a:solidFill>
              </a:rPr>
              <a:t>made?</a:t>
            </a:r>
            <a:endParaRPr lang="en-US" dirty="0">
              <a:solidFill>
                <a:srgbClr val="FFFFFF"/>
              </a:solidFill>
            </a:endParaRPr>
          </a:p>
        </p:txBody>
      </p:sp>
      <p:sp>
        <p:nvSpPr>
          <p:cNvPr id="21" name="TextBox 20"/>
          <p:cNvSpPr txBox="1"/>
          <p:nvPr/>
        </p:nvSpPr>
        <p:spPr>
          <a:xfrm>
            <a:off x="6422313" y="5105767"/>
            <a:ext cx="2589721" cy="830997"/>
          </a:xfrm>
          <a:prstGeom prst="rect">
            <a:avLst/>
          </a:prstGeom>
          <a:noFill/>
        </p:spPr>
        <p:txBody>
          <a:bodyPr wrap="square" rtlCol="0">
            <a:spAutoFit/>
          </a:bodyPr>
          <a:lstStyle/>
          <a:p>
            <a:r>
              <a:rPr lang="en-US" sz="1600" dirty="0" smtClean="0">
                <a:solidFill>
                  <a:srgbClr val="FFFFFF"/>
                </a:solidFill>
              </a:rPr>
              <a:t>10. What do you think it meant to the people who lived in that place and time?</a:t>
            </a:r>
            <a:endParaRPr lang="en-US" sz="1600" dirty="0">
              <a:solidFill>
                <a:srgbClr val="FFFFFF"/>
              </a:solidFill>
            </a:endParaRPr>
          </a:p>
        </p:txBody>
      </p:sp>
      <p:sp>
        <p:nvSpPr>
          <p:cNvPr id="22" name="TextBox 21"/>
          <p:cNvSpPr txBox="1"/>
          <p:nvPr/>
        </p:nvSpPr>
        <p:spPr>
          <a:xfrm>
            <a:off x="6422313" y="5946679"/>
            <a:ext cx="2721686" cy="830997"/>
          </a:xfrm>
          <a:prstGeom prst="rect">
            <a:avLst/>
          </a:prstGeom>
          <a:noFill/>
        </p:spPr>
        <p:txBody>
          <a:bodyPr wrap="square" rtlCol="0">
            <a:spAutoFit/>
          </a:bodyPr>
          <a:lstStyle/>
          <a:p>
            <a:r>
              <a:rPr lang="en-US" sz="1600" dirty="0" smtClean="0">
                <a:solidFill>
                  <a:srgbClr val="FFFFFF"/>
                </a:solidFill>
              </a:rPr>
              <a:t>11. What does it mean to you now? Why is there a difference?</a:t>
            </a:r>
            <a:endParaRPr lang="en-US" sz="1600" dirty="0">
              <a:solidFill>
                <a:srgbClr val="FFFFFF"/>
              </a:solidFill>
            </a:endParaRPr>
          </a:p>
        </p:txBody>
      </p:sp>
    </p:spTree>
    <p:extLst>
      <p:ext uri="{BB962C8B-B14F-4D97-AF65-F5344CB8AC3E}">
        <p14:creationId xmlns:p14="http://schemas.microsoft.com/office/powerpoint/2010/main" val="24847237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2437896"/>
            <a:ext cx="8229600" cy="1143000"/>
          </a:xfrm>
        </p:spPr>
        <p:txBody>
          <a:bodyPr>
            <a:normAutofit fontScale="90000"/>
          </a:bodyPr>
          <a:lstStyle/>
          <a:p>
            <a:r>
              <a:rPr lang="en-US" dirty="0" smtClean="0">
                <a:solidFill>
                  <a:schemeClr val="bg1"/>
                </a:solidFill>
              </a:rPr>
              <a:t>This book presents how one person defines art. </a:t>
            </a:r>
            <a:br>
              <a:rPr lang="en-US" dirty="0" smtClean="0">
                <a:solidFill>
                  <a:schemeClr val="bg1"/>
                </a:solidFill>
              </a:rPr>
            </a:br>
            <a:r>
              <a:rPr lang="en-US" dirty="0" smtClean="0">
                <a:solidFill>
                  <a:schemeClr val="bg1"/>
                </a:solidFill>
              </a:rPr>
              <a:t>Please look closely at each picture,</a:t>
            </a:r>
            <a:br>
              <a:rPr lang="en-US" dirty="0" smtClean="0">
                <a:solidFill>
                  <a:schemeClr val="bg1"/>
                </a:solidFill>
              </a:rPr>
            </a:br>
            <a:r>
              <a:rPr lang="en-US" dirty="0" smtClean="0">
                <a:solidFill>
                  <a:schemeClr val="bg1"/>
                </a:solidFill>
              </a:rPr>
              <a:t>listen carefully to the words we read,</a:t>
            </a:r>
            <a:br>
              <a:rPr lang="en-US" dirty="0" smtClean="0">
                <a:solidFill>
                  <a:schemeClr val="bg1"/>
                </a:solidFill>
              </a:rPr>
            </a:br>
            <a:r>
              <a:rPr lang="en-US" dirty="0" smtClean="0">
                <a:solidFill>
                  <a:schemeClr val="bg1"/>
                </a:solidFill>
              </a:rPr>
              <a:t> and think quietly about what it means to you.  </a:t>
            </a:r>
            <a:endParaRPr lang="en-US" dirty="0">
              <a:solidFill>
                <a:schemeClr val="bg1"/>
              </a:solidFill>
            </a:endParaRPr>
          </a:p>
        </p:txBody>
      </p:sp>
    </p:spTree>
    <p:extLst>
      <p:ext uri="{BB962C8B-B14F-4D97-AF65-F5344CB8AC3E}">
        <p14:creationId xmlns:p14="http://schemas.microsoft.com/office/powerpoint/2010/main" val="335477903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8000" y="0"/>
            <a:ext cx="5567576" cy="6858000"/>
          </a:xfrm>
          <a:prstGeom prst="rect">
            <a:avLst/>
          </a:prstGeom>
        </p:spPr>
      </p:pic>
    </p:spTree>
    <p:extLst>
      <p:ext uri="{BB962C8B-B14F-4D97-AF65-F5344CB8AC3E}">
        <p14:creationId xmlns:p14="http://schemas.microsoft.com/office/powerpoint/2010/main" val="245486382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59000" y="50800"/>
            <a:ext cx="4806696" cy="6742176"/>
          </a:xfrm>
          <a:prstGeom prst="rect">
            <a:avLst/>
          </a:prstGeom>
        </p:spPr>
      </p:pic>
    </p:spTree>
    <p:extLst>
      <p:ext uri="{BB962C8B-B14F-4D97-AF65-F5344CB8AC3E}">
        <p14:creationId xmlns:p14="http://schemas.microsoft.com/office/powerpoint/2010/main" val="320625708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30200"/>
            <a:ext cx="4824984" cy="6187440"/>
          </a:xfrm>
          <a:prstGeom prst="rect">
            <a:avLst/>
          </a:prstGeom>
        </p:spPr>
      </p:pic>
      <p:pic>
        <p:nvPicPr>
          <p:cNvPr id="5" name="Picture 4" descr="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87824" y="330200"/>
            <a:ext cx="4456176" cy="6187440"/>
          </a:xfrm>
          <a:prstGeom prst="rect">
            <a:avLst/>
          </a:prstGeom>
        </p:spPr>
      </p:pic>
    </p:spTree>
    <p:extLst>
      <p:ext uri="{BB962C8B-B14F-4D97-AF65-F5344CB8AC3E}">
        <p14:creationId xmlns:p14="http://schemas.microsoft.com/office/powerpoint/2010/main" val="410546910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5.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57200"/>
            <a:ext cx="9144000" cy="5923873"/>
          </a:xfrm>
          <a:prstGeom prst="rect">
            <a:avLst/>
          </a:prstGeom>
        </p:spPr>
      </p:pic>
    </p:spTree>
    <p:extLst>
      <p:ext uri="{BB962C8B-B14F-4D97-AF65-F5344CB8AC3E}">
        <p14:creationId xmlns:p14="http://schemas.microsoft.com/office/powerpoint/2010/main" val="55500805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6.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44500"/>
            <a:ext cx="9144000" cy="5966340"/>
          </a:xfrm>
          <a:prstGeom prst="rect">
            <a:avLst/>
          </a:prstGeom>
        </p:spPr>
      </p:pic>
    </p:spTree>
    <p:extLst>
      <p:ext uri="{BB962C8B-B14F-4D97-AF65-F5344CB8AC3E}">
        <p14:creationId xmlns:p14="http://schemas.microsoft.com/office/powerpoint/2010/main" val="86801824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7.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20700"/>
            <a:ext cx="9144000" cy="5800725"/>
          </a:xfrm>
          <a:prstGeom prst="rect">
            <a:avLst/>
          </a:prstGeom>
        </p:spPr>
      </p:pic>
    </p:spTree>
    <p:extLst>
      <p:ext uri="{BB962C8B-B14F-4D97-AF65-F5344CB8AC3E}">
        <p14:creationId xmlns:p14="http://schemas.microsoft.com/office/powerpoint/2010/main" val="140495832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230</TotalTime>
  <Words>145</Words>
  <Application>Microsoft Office PowerPoint</Application>
  <PresentationFormat>On-screen Show (4:3)</PresentationFormat>
  <Paragraphs>20</Paragraphs>
  <Slides>21</Slides>
  <Notes>0</Notes>
  <HiddenSlides>0</HiddenSlides>
  <MMClips>0</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Office Theme</vt:lpstr>
      <vt:lpstr>PowerPoint Presentation</vt:lpstr>
      <vt:lpstr>Think quietly to yourself..   What does the word “ART” mean?  1.  How do you define it?  2. Where do we see it?  3. What is its purpose? 4. Why do people make art?</vt:lpstr>
      <vt:lpstr>This book presents how one person defines art.  Please look closely at each picture, listen carefully to the words we read,  and think quietly about what it means to you.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Think quietly to yourself..  5. How do you define art now? </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Becky Shipe</dc:creator>
  <cp:lastModifiedBy>Windows User</cp:lastModifiedBy>
  <cp:revision>12</cp:revision>
  <dcterms:created xsi:type="dcterms:W3CDTF">2014-07-29T03:25:27Z</dcterms:created>
  <dcterms:modified xsi:type="dcterms:W3CDTF">2014-10-17T14:50:52Z</dcterms:modified>
</cp:coreProperties>
</file>