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8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0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1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0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3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7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0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4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6D89-3DE6-441D-89EF-155A1E8439BF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55BE-854E-4212-ACA3-C13EF8BA4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6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32718"/>
            <a:ext cx="8438167" cy="632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81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56" y="1143000"/>
            <a:ext cx="8794044" cy="459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07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838200"/>
            <a:ext cx="8808720" cy="519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9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5295"/>
            <a:ext cx="8763000" cy="647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6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3731"/>
            <a:ext cx="8001000" cy="656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0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99"/>
            <a:ext cx="9144000" cy="579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44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2433"/>
            <a:ext cx="9067800" cy="606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5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84200"/>
            <a:ext cx="86106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7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2014-08-12T18:42:31Z</dcterms:created>
  <dcterms:modified xsi:type="dcterms:W3CDTF">2014-08-12T18:46:59Z</dcterms:modified>
</cp:coreProperties>
</file>