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9" r:id="rId3"/>
    <p:sldId id="258" r:id="rId4"/>
    <p:sldId id="260" r:id="rId5"/>
    <p:sldId id="261" r:id="rId6"/>
    <p:sldId id="264" r:id="rId7"/>
    <p:sldId id="263" r:id="rId8"/>
    <p:sldId id="266" r:id="rId9"/>
    <p:sldId id="265" r:id="rId10"/>
    <p:sldId id="262" r:id="rId11"/>
    <p:sldId id="268" r:id="rId12"/>
    <p:sldId id="267" r:id="rId13"/>
    <p:sldId id="270" r:id="rId14"/>
    <p:sldId id="269" r:id="rId15"/>
    <p:sldId id="271" r:id="rId16"/>
    <p:sldId id="273" r:id="rId17"/>
    <p:sldId id="272" r:id="rId18"/>
    <p:sldId id="274" r:id="rId19"/>
    <p:sldId id="276" r:id="rId20"/>
    <p:sldId id="277" r:id="rId21"/>
    <p:sldId id="275" r:id="rId22"/>
    <p:sldId id="280" r:id="rId23"/>
    <p:sldId id="278" r:id="rId24"/>
    <p:sldId id="279" r:id="rId25"/>
    <p:sldId id="282" r:id="rId26"/>
    <p:sldId id="284" r:id="rId27"/>
    <p:sldId id="286" r:id="rId28"/>
    <p:sldId id="285" r:id="rId29"/>
    <p:sldId id="283" r:id="rId30"/>
    <p:sldId id="288" r:id="rId31"/>
    <p:sldId id="289" r:id="rId32"/>
    <p:sldId id="287" r:id="rId33"/>
    <p:sldId id="290" r:id="rId34"/>
    <p:sldId id="291" r:id="rId35"/>
    <p:sldId id="29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62C4-711E-45F9-AC74-C109E4960814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EA6F-ADC1-4EC3-93EE-223FA5C7C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62C4-711E-45F9-AC74-C109E4960814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EA6F-ADC1-4EC3-93EE-223FA5C7C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62C4-711E-45F9-AC74-C109E4960814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EA6F-ADC1-4EC3-93EE-223FA5C7C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62C4-711E-45F9-AC74-C109E4960814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EA6F-ADC1-4EC3-93EE-223FA5C7C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62C4-711E-45F9-AC74-C109E4960814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EA6F-ADC1-4EC3-93EE-223FA5C7C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62C4-711E-45F9-AC74-C109E4960814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EA6F-ADC1-4EC3-93EE-223FA5C7C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62C4-711E-45F9-AC74-C109E4960814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EA6F-ADC1-4EC3-93EE-223FA5C7C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62C4-711E-45F9-AC74-C109E4960814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EA6F-ADC1-4EC3-93EE-223FA5C7C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62C4-711E-45F9-AC74-C109E4960814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EA6F-ADC1-4EC3-93EE-223FA5C7C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62C4-711E-45F9-AC74-C109E4960814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EA6F-ADC1-4EC3-93EE-223FA5C7C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62C4-711E-45F9-AC74-C109E4960814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EA6F-ADC1-4EC3-93EE-223FA5C7C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F62C4-711E-45F9-AC74-C109E4960814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1EA6F-ADC1-4EC3-93EE-223FA5C7C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ick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91440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Brace 4"/>
          <p:cNvSpPr/>
          <p:nvPr/>
        </p:nvSpPr>
        <p:spPr>
          <a:xfrm rot="16200000">
            <a:off x="5181600" y="-990600"/>
            <a:ext cx="838200" cy="6629400"/>
          </a:xfrm>
          <a:prstGeom prst="leftBrace">
            <a:avLst>
              <a:gd name="adj1" fmla="val 8333"/>
              <a:gd name="adj2" fmla="val 50197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95800" y="2895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Fill out info as needed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2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own Arrow 2"/>
          <p:cNvSpPr/>
          <p:nvPr/>
        </p:nvSpPr>
        <p:spPr>
          <a:xfrm rot="3927466">
            <a:off x="3884740" y="239218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344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3927466">
            <a:off x="684341" y="1306017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6798413">
            <a:off x="1979242" y="2365296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t="3125" r="73060" b="42708"/>
          <a:stretch>
            <a:fillRect/>
          </a:stretch>
        </p:blipFill>
        <p:spPr bwMode="auto">
          <a:xfrm>
            <a:off x="0" y="0"/>
            <a:ext cx="9144000" cy="5168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own Arrow 2"/>
          <p:cNvSpPr/>
          <p:nvPr/>
        </p:nvSpPr>
        <p:spPr>
          <a:xfrm rot="3927466">
            <a:off x="2055941" y="1915618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29400" cy="6847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Down Arrow 3"/>
          <p:cNvSpPr/>
          <p:nvPr/>
        </p:nvSpPr>
        <p:spPr>
          <a:xfrm rot="3927466">
            <a:off x="3122741" y="1001218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7961881">
            <a:off x="3655658" y="5600668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r="31667"/>
          <a:stretch>
            <a:fillRect/>
          </a:stretch>
        </p:blipFill>
        <p:spPr bwMode="auto">
          <a:xfrm>
            <a:off x="1" y="0"/>
            <a:ext cx="9143999" cy="6133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own Arrow 2"/>
          <p:cNvSpPr/>
          <p:nvPr/>
        </p:nvSpPr>
        <p:spPr>
          <a:xfrm rot="7922909">
            <a:off x="1273850" y="344738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5105400" y="3429000"/>
            <a:ext cx="381000" cy="304800"/>
          </a:xfrm>
          <a:prstGeom prst="smileyFac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1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725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14400" y="5105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Lessons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5105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Questions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t="3125" r="77745" b="47917"/>
          <a:stretch>
            <a:fillRect/>
          </a:stretch>
        </p:blipFill>
        <p:spPr bwMode="auto">
          <a:xfrm>
            <a:off x="0" y="0"/>
            <a:ext cx="9144000" cy="565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own Arrow 2"/>
          <p:cNvSpPr/>
          <p:nvPr/>
        </p:nvSpPr>
        <p:spPr>
          <a:xfrm rot="3287586">
            <a:off x="754304" y="1591027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 rot="3287586">
            <a:off x="2506903" y="3115027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t="3310" b="7310"/>
          <a:stretch>
            <a:fillRect/>
          </a:stretch>
        </p:blipFill>
        <p:spPr bwMode="auto">
          <a:xfrm>
            <a:off x="0" y="0"/>
            <a:ext cx="838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248400" y="2133600"/>
            <a:ext cx="2438400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MC= Multiple Choice</a:t>
            </a:r>
          </a:p>
          <a:p>
            <a:r>
              <a:rPr lang="en-US" dirty="0" smtClean="0"/>
              <a:t>Short Answer</a:t>
            </a:r>
          </a:p>
          <a:p>
            <a:r>
              <a:rPr lang="en-US" dirty="0" smtClean="0"/>
              <a:t>Essay</a:t>
            </a:r>
          </a:p>
          <a:p>
            <a:r>
              <a:rPr lang="en-US" dirty="0" smtClean="0"/>
              <a:t>Numeric</a:t>
            </a:r>
          </a:p>
          <a:p>
            <a:r>
              <a:rPr lang="en-US" dirty="0" smtClean="0"/>
              <a:t>T/F </a:t>
            </a:r>
          </a:p>
          <a:p>
            <a:r>
              <a:rPr lang="en-US" dirty="0" smtClean="0"/>
              <a:t>Y/N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715000" y="228600"/>
            <a:ext cx="685800" cy="1752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8655" t="11458" r="67789" b="79167"/>
          <a:stretch>
            <a:fillRect/>
          </a:stretch>
        </p:blipFill>
        <p:spPr bwMode="auto">
          <a:xfrm>
            <a:off x="3505200" y="1676400"/>
            <a:ext cx="1439333" cy="1066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4343400" y="457200"/>
            <a:ext cx="1143000" cy="1143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52400" y="3200400"/>
            <a:ext cx="419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81820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own Arrow 3"/>
          <p:cNvSpPr/>
          <p:nvPr/>
        </p:nvSpPr>
        <p:spPr>
          <a:xfrm rot="8001227">
            <a:off x="2032349" y="861030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/>
          <p:cNvSpPr/>
          <p:nvPr/>
        </p:nvSpPr>
        <p:spPr>
          <a:xfrm>
            <a:off x="304800" y="914400"/>
            <a:ext cx="381000" cy="304800"/>
          </a:xfrm>
          <a:prstGeom prst="smileyFac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7515225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own Arrow 2"/>
          <p:cNvSpPr/>
          <p:nvPr/>
        </p:nvSpPr>
        <p:spPr>
          <a:xfrm rot="8001227">
            <a:off x="5308949" y="327630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47800" y="1676400"/>
            <a:ext cx="2209800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Type in true or false statement.</a:t>
            </a:r>
            <a:endParaRPr lang="en-US" sz="3200" dirty="0"/>
          </a:p>
        </p:txBody>
      </p:sp>
      <p:sp>
        <p:nvSpPr>
          <p:cNvPr id="6" name="Down Arrow 5"/>
          <p:cNvSpPr/>
          <p:nvPr/>
        </p:nvSpPr>
        <p:spPr>
          <a:xfrm rot="14392465">
            <a:off x="813140" y="4309312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0471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own Arrow 2"/>
          <p:cNvSpPr/>
          <p:nvPr/>
        </p:nvSpPr>
        <p:spPr>
          <a:xfrm rot="14392465">
            <a:off x="1140629" y="727911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10542" r="58419" b="5208"/>
          <a:stretch>
            <a:fillRect/>
          </a:stretch>
        </p:blipFill>
        <p:spPr bwMode="auto">
          <a:xfrm>
            <a:off x="0" y="0"/>
            <a:ext cx="807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 l="23134" t="59375" r="72474" b="31250"/>
          <a:stretch>
            <a:fillRect/>
          </a:stretch>
        </p:blipFill>
        <p:spPr bwMode="auto">
          <a:xfrm>
            <a:off x="3505200" y="4267200"/>
            <a:ext cx="114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own Arrow 3"/>
          <p:cNvSpPr/>
          <p:nvPr/>
        </p:nvSpPr>
        <p:spPr>
          <a:xfrm rot="4352517">
            <a:off x="1440051" y="-111285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88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miley Face 6"/>
          <p:cNvSpPr/>
          <p:nvPr/>
        </p:nvSpPr>
        <p:spPr>
          <a:xfrm>
            <a:off x="8610600" y="838200"/>
            <a:ext cx="381000" cy="304800"/>
          </a:xfrm>
          <a:prstGeom prst="smileyFac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4352517">
            <a:off x="2430650" y="-263685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r="9107" b="11864"/>
          <a:stretch>
            <a:fillRect/>
          </a:stretch>
        </p:blipFill>
        <p:spPr bwMode="auto">
          <a:xfrm>
            <a:off x="-1" y="0"/>
            <a:ext cx="910443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own Arrow 2"/>
          <p:cNvSpPr/>
          <p:nvPr/>
        </p:nvSpPr>
        <p:spPr>
          <a:xfrm rot="10800000">
            <a:off x="381000" y="2667000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2971800" y="1447800"/>
            <a:ext cx="381000" cy="304800"/>
          </a:xfrm>
          <a:prstGeom prst="smileyFac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5457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own Arrow 2"/>
          <p:cNvSpPr/>
          <p:nvPr/>
        </p:nvSpPr>
        <p:spPr>
          <a:xfrm rot="4352517">
            <a:off x="5326249" y="650716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7200"/>
            <a:ext cx="819664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own Arrow 2"/>
          <p:cNvSpPr/>
          <p:nvPr/>
        </p:nvSpPr>
        <p:spPr>
          <a:xfrm rot="10800000">
            <a:off x="457200" y="762000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 r="70717" b="81250"/>
          <a:stretch>
            <a:fillRect/>
          </a:stretch>
        </p:blipFill>
        <p:spPr bwMode="auto">
          <a:xfrm>
            <a:off x="304799" y="1981200"/>
            <a:ext cx="804333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4992561">
            <a:off x="3624908" y="1866657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r="49927" b="4167"/>
          <a:stretch>
            <a:fillRect/>
          </a:stretch>
        </p:blipFill>
        <p:spPr bwMode="auto">
          <a:xfrm>
            <a:off x="0" y="0"/>
            <a:ext cx="9144000" cy="491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iley Face 2"/>
          <p:cNvSpPr/>
          <p:nvPr/>
        </p:nvSpPr>
        <p:spPr>
          <a:xfrm>
            <a:off x="990600" y="3886200"/>
            <a:ext cx="381000" cy="304800"/>
          </a:xfrm>
          <a:prstGeom prst="smileyFac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 t="3125" r="49926" b="4167"/>
          <a:stretch>
            <a:fillRect/>
          </a:stretch>
        </p:blipFill>
        <p:spPr bwMode="auto">
          <a:xfrm>
            <a:off x="-1" y="0"/>
            <a:ext cx="907721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own Arrow 2"/>
          <p:cNvSpPr/>
          <p:nvPr/>
        </p:nvSpPr>
        <p:spPr>
          <a:xfrm rot="3352998">
            <a:off x="1213005" y="333859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953000"/>
            <a:ext cx="2362200" cy="163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16761233">
            <a:off x="355968" y="5315801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3125" r="77050" b="44922"/>
          <a:stretch>
            <a:fillRect/>
          </a:stretch>
        </p:blipFill>
        <p:spPr bwMode="auto">
          <a:xfrm>
            <a:off x="0" y="-1"/>
            <a:ext cx="9144000" cy="581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own Arrow 2"/>
          <p:cNvSpPr/>
          <p:nvPr/>
        </p:nvSpPr>
        <p:spPr>
          <a:xfrm rot="3374390">
            <a:off x="756253" y="1660510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5562327">
            <a:off x="1781781" y="2290533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3276600"/>
            <a:ext cx="419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 t="8284"/>
          <a:stretch>
            <a:fillRect/>
          </a:stretch>
        </p:blipFill>
        <p:spPr bwMode="auto">
          <a:xfrm>
            <a:off x="0" y="0"/>
            <a:ext cx="752475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iley Face 2"/>
          <p:cNvSpPr/>
          <p:nvPr/>
        </p:nvSpPr>
        <p:spPr>
          <a:xfrm>
            <a:off x="5181600" y="1981200"/>
            <a:ext cx="381000" cy="304800"/>
          </a:xfrm>
          <a:prstGeom prst="smileyFac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 rot="16761233">
            <a:off x="4927966" y="5087202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5219480"/>
            <a:ext cx="2362200" cy="163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>
          <a:xfrm rot="16761233">
            <a:off x="471467" y="6006716"/>
            <a:ext cx="572755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 b="91667"/>
          <a:stretch>
            <a:fillRect/>
          </a:stretch>
        </p:blipFill>
        <p:spPr bwMode="auto">
          <a:xfrm>
            <a:off x="87147" y="762000"/>
            <a:ext cx="892505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own Arrow 2"/>
          <p:cNvSpPr/>
          <p:nvPr/>
        </p:nvSpPr>
        <p:spPr>
          <a:xfrm rot="2896402">
            <a:off x="8301910" y="50131"/>
            <a:ext cx="572755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799"/>
            <a:ext cx="8602030" cy="502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8330131">
            <a:off x="937020" y="4182380"/>
            <a:ext cx="572755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2170421">
            <a:off x="690741" y="2132127"/>
            <a:ext cx="572755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0200" y="4419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Uncheck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91000" y="838200"/>
            <a:ext cx="4953000" cy="335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838200"/>
            <a:ext cx="19812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5791200" cy="67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>
          <a:xfrm rot="2896402">
            <a:off x="4231735" y="5384132"/>
            <a:ext cx="572755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83853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own Arrow 2"/>
          <p:cNvSpPr/>
          <p:nvPr/>
        </p:nvSpPr>
        <p:spPr>
          <a:xfrm rot="8683241">
            <a:off x="1144353" y="989957"/>
            <a:ext cx="572755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 r="77453" b="52083"/>
          <a:stretch>
            <a:fillRect/>
          </a:stretch>
        </p:blipFill>
        <p:spPr bwMode="auto">
          <a:xfrm>
            <a:off x="228600" y="2057400"/>
            <a:ext cx="7239000" cy="432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90800" y="2895600"/>
            <a:ext cx="51054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24200" y="3657600"/>
            <a:ext cx="29718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Select what type of verbal exercise and start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5956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own Arrow 2"/>
          <p:cNvSpPr/>
          <p:nvPr/>
        </p:nvSpPr>
        <p:spPr>
          <a:xfrm rot="6754071">
            <a:off x="4771072" y="343990"/>
            <a:ext cx="572755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ick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34400" cy="6883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Down Arrow 3"/>
          <p:cNvSpPr/>
          <p:nvPr/>
        </p:nvSpPr>
        <p:spPr>
          <a:xfrm rot="17358844">
            <a:off x="604301" y="1653876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7975172">
            <a:off x="3807942" y="5601853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458200" cy="6846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Down Arrow 2"/>
          <p:cNvSpPr/>
          <p:nvPr/>
        </p:nvSpPr>
        <p:spPr>
          <a:xfrm rot="5562327">
            <a:off x="3458180" y="995133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 rot="5562327">
            <a:off x="2772380" y="1528532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388654">
            <a:off x="4854241" y="535821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1447800"/>
            <a:ext cx="13716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8458200" cy="6836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Down Arrow 2"/>
          <p:cNvSpPr/>
          <p:nvPr/>
        </p:nvSpPr>
        <p:spPr>
          <a:xfrm rot="388654">
            <a:off x="4854241" y="535821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46534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Down Arrow 2"/>
          <p:cNvSpPr/>
          <p:nvPr/>
        </p:nvSpPr>
        <p:spPr>
          <a:xfrm rot="16373654">
            <a:off x="5973499" y="5949705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609600" y="4038600"/>
            <a:ext cx="381000" cy="304800"/>
          </a:xfrm>
          <a:prstGeom prst="smileyFac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272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t="3125" r="76867" b="40625"/>
          <a:stretch>
            <a:fillRect/>
          </a:stretch>
        </p:blipFill>
        <p:spPr bwMode="auto">
          <a:xfrm>
            <a:off x="0" y="-1"/>
            <a:ext cx="9144000" cy="625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own Arrow 2"/>
          <p:cNvSpPr/>
          <p:nvPr/>
        </p:nvSpPr>
        <p:spPr>
          <a:xfrm rot="5562327">
            <a:off x="1781780" y="2595333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33</Words>
  <Application>Microsoft Office PowerPoint</Application>
  <PresentationFormat>On-screen Show (4:3)</PresentationFormat>
  <Paragraphs>12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temp</dc:creator>
  <cp:lastModifiedBy>temp</cp:lastModifiedBy>
  <cp:revision>29</cp:revision>
  <dcterms:created xsi:type="dcterms:W3CDTF">2013-11-12T17:38:31Z</dcterms:created>
  <dcterms:modified xsi:type="dcterms:W3CDTF">2013-11-13T21:07:10Z</dcterms:modified>
</cp:coreProperties>
</file>