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/>
              <a:t>
</a:t>
            </a:r>
          </a:p>
          <a:p>
            <a:endParaRPr/>
          </a:p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1395412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l" rtl="0">
              <a:spcBef>
                <a:spcPts val="0"/>
              </a:spcBef>
              <a:buClr>
                <a:srgbClr val="FFA711"/>
              </a:buClr>
              <a:buSzPct val="100000"/>
              <a:buFont typeface="Georgia"/>
              <a:buNone/>
              <a:defRPr sz="4800" b="1" i="0" u="none" strike="noStrike" cap="none" baseline="0">
                <a:solidFill>
                  <a:srgbClr val="FFA71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indent="304800" algn="l" rtl="0">
              <a:spcBef>
                <a:spcPts val="0"/>
              </a:spcBef>
              <a:buClr>
                <a:srgbClr val="FFA711"/>
              </a:buClr>
              <a:buSzPct val="100000"/>
              <a:buFont typeface="Georgia"/>
              <a:buNone/>
              <a:defRPr sz="4800" b="1" i="0" u="none" strike="noStrike" cap="none" baseline="0">
                <a:solidFill>
                  <a:srgbClr val="FFA71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indent="304800" algn="l" rtl="0">
              <a:spcBef>
                <a:spcPts val="0"/>
              </a:spcBef>
              <a:buClr>
                <a:srgbClr val="FFA711"/>
              </a:buClr>
              <a:buSzPct val="100000"/>
              <a:buFont typeface="Georgia"/>
              <a:buNone/>
              <a:defRPr sz="4800" b="1" i="0" u="none" strike="noStrike" cap="none" baseline="0">
                <a:solidFill>
                  <a:srgbClr val="FFA71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indent="304800" algn="l" rtl="0">
              <a:spcBef>
                <a:spcPts val="0"/>
              </a:spcBef>
              <a:buClr>
                <a:srgbClr val="FFA711"/>
              </a:buClr>
              <a:buSzPct val="100000"/>
              <a:buFont typeface="Georgia"/>
              <a:buNone/>
              <a:defRPr sz="4800" b="1" i="0" u="none" strike="noStrike" cap="none" baseline="0">
                <a:solidFill>
                  <a:srgbClr val="FFA71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indent="304800" algn="l" rtl="0">
              <a:spcBef>
                <a:spcPts val="0"/>
              </a:spcBef>
              <a:buClr>
                <a:srgbClr val="FFA711"/>
              </a:buClr>
              <a:buSzPct val="100000"/>
              <a:buFont typeface="Georgia"/>
              <a:buNone/>
              <a:defRPr sz="4800" b="1" i="0" u="none" strike="noStrike" cap="none" baseline="0">
                <a:solidFill>
                  <a:srgbClr val="FFA71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indent="304800" algn="l" rtl="0">
              <a:spcBef>
                <a:spcPts val="0"/>
              </a:spcBef>
              <a:buClr>
                <a:srgbClr val="FFA711"/>
              </a:buClr>
              <a:buSzPct val="100000"/>
              <a:buFont typeface="Georgia"/>
              <a:buNone/>
              <a:defRPr sz="4800" b="1" i="0" u="none" strike="noStrike" cap="none" baseline="0">
                <a:solidFill>
                  <a:srgbClr val="FFA71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indent="304800" algn="l" rtl="0">
              <a:spcBef>
                <a:spcPts val="0"/>
              </a:spcBef>
              <a:buClr>
                <a:srgbClr val="FFA711"/>
              </a:buClr>
              <a:buSzPct val="100000"/>
              <a:buFont typeface="Georgia"/>
              <a:buNone/>
              <a:defRPr sz="4800" b="1" i="0" u="none" strike="noStrike" cap="none" baseline="0">
                <a:solidFill>
                  <a:srgbClr val="FFA71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indent="304800" algn="l" rtl="0">
              <a:spcBef>
                <a:spcPts val="0"/>
              </a:spcBef>
              <a:buClr>
                <a:srgbClr val="FFA711"/>
              </a:buClr>
              <a:buSzPct val="100000"/>
              <a:buFont typeface="Georgia"/>
              <a:buNone/>
              <a:defRPr sz="4800" b="1" i="0" u="none" strike="noStrike" cap="none" baseline="0">
                <a:solidFill>
                  <a:srgbClr val="FFA71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indent="304800" algn="l" rtl="0">
              <a:spcBef>
                <a:spcPts val="0"/>
              </a:spcBef>
              <a:buClr>
                <a:srgbClr val="FFA711"/>
              </a:buClr>
              <a:buSzPct val="100000"/>
              <a:buFont typeface="Georgia"/>
              <a:buNone/>
              <a:defRPr sz="4800" b="1" i="0" u="none" strike="noStrike" cap="none" baseline="0">
                <a:solidFill>
                  <a:srgbClr val="FFA71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685800" y="2910423"/>
            <a:ext cx="7772400" cy="1118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203200" algn="l" rtl="0">
              <a:spcBef>
                <a:spcPts val="0"/>
              </a:spcBef>
              <a:buClr>
                <a:schemeClr val="lt2"/>
              </a:buClr>
              <a:buSzPct val="100000"/>
              <a:buFont typeface="Georgia"/>
              <a:buNone/>
              <a:defRPr sz="3200" b="0" i="0" u="none" strike="noStrike" cap="none" baseline="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indent="203200" algn="l" rtl="0">
              <a:spcBef>
                <a:spcPts val="0"/>
              </a:spcBef>
              <a:buClr>
                <a:schemeClr val="lt2"/>
              </a:buClr>
              <a:buSzPct val="100000"/>
              <a:buFont typeface="Georgia"/>
              <a:buNone/>
              <a:defRPr sz="3200" b="0" i="0" u="none" strike="noStrike" cap="none" baseline="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indent="203200" algn="l" rtl="0">
              <a:spcBef>
                <a:spcPts val="0"/>
              </a:spcBef>
              <a:buClr>
                <a:schemeClr val="lt2"/>
              </a:buClr>
              <a:buSzPct val="100000"/>
              <a:buFont typeface="Georgia"/>
              <a:buNone/>
              <a:defRPr sz="3200" b="0" i="0" u="none" strike="noStrike" cap="none" baseline="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indent="203200" algn="l" rtl="0">
              <a:spcBef>
                <a:spcPts val="0"/>
              </a:spcBef>
              <a:buClr>
                <a:schemeClr val="lt2"/>
              </a:buClr>
              <a:buSzPct val="100000"/>
              <a:buFont typeface="Georgia"/>
              <a:buNone/>
              <a:defRPr sz="3200" b="0" i="0" u="none" strike="noStrike" cap="none" baseline="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indent="203200" algn="l" rtl="0">
              <a:spcBef>
                <a:spcPts val="0"/>
              </a:spcBef>
              <a:buClr>
                <a:schemeClr val="lt2"/>
              </a:buClr>
              <a:buSzPct val="100000"/>
              <a:buFont typeface="Georgia"/>
              <a:buNone/>
              <a:defRPr sz="3200" b="0" i="0" u="none" strike="noStrike" cap="none" baseline="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indent="203200" algn="l" rtl="0">
              <a:spcBef>
                <a:spcPts val="0"/>
              </a:spcBef>
              <a:buClr>
                <a:schemeClr val="lt2"/>
              </a:buClr>
              <a:buSzPct val="100000"/>
              <a:buFont typeface="Georgia"/>
              <a:buNone/>
              <a:defRPr sz="3200" b="0" i="0" u="none" strike="noStrike" cap="none" baseline="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indent="203200" algn="l" rtl="0">
              <a:spcBef>
                <a:spcPts val="0"/>
              </a:spcBef>
              <a:buClr>
                <a:schemeClr val="lt2"/>
              </a:buClr>
              <a:buSzPct val="100000"/>
              <a:buFont typeface="Georgia"/>
              <a:buNone/>
              <a:defRPr sz="3200" b="0" i="0" u="none" strike="noStrike" cap="none" baseline="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indent="203200" algn="l" rtl="0">
              <a:spcBef>
                <a:spcPts val="0"/>
              </a:spcBef>
              <a:buClr>
                <a:schemeClr val="lt2"/>
              </a:buClr>
              <a:buSzPct val="100000"/>
              <a:buFont typeface="Georgia"/>
              <a:buNone/>
              <a:defRPr sz="3200" b="0" i="0" u="none" strike="noStrike" cap="none" baseline="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indent="203200" algn="l" rtl="0">
              <a:spcBef>
                <a:spcPts val="0"/>
              </a:spcBef>
              <a:buClr>
                <a:schemeClr val="lt2"/>
              </a:buClr>
              <a:buSzPct val="100000"/>
              <a:buFont typeface="Georgia"/>
              <a:buNone/>
              <a:defRPr sz="3200" b="0" i="0" u="none" strike="noStrike" cap="none" baseline="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grpSp>
        <p:nvGrpSpPr>
          <p:cNvPr id="11" name="Shape 11"/>
          <p:cNvGrpSpPr/>
          <p:nvPr/>
        </p:nvGrpSpPr>
        <p:grpSpPr>
          <a:xfrm>
            <a:off x="0" y="4615343"/>
            <a:ext cx="9144000" cy="2197267"/>
            <a:chOff x="0" y="3690482"/>
            <a:chExt cx="9144000" cy="850171"/>
          </a:xfrm>
        </p:grpSpPr>
        <p:sp>
          <p:nvSpPr>
            <p:cNvPr id="12" name="Shape 12"/>
            <p:cNvSpPr/>
            <p:nvPr/>
          </p:nvSpPr>
          <p:spPr>
            <a:xfrm>
              <a:off x="0" y="4419321"/>
              <a:ext cx="9144000" cy="72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13" name="Shape 13"/>
            <p:cNvSpPr/>
            <p:nvPr/>
          </p:nvSpPr>
          <p:spPr>
            <a:xfrm>
              <a:off x="0" y="3774403"/>
              <a:ext cx="9144000" cy="1185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14" name="Shape 14"/>
            <p:cNvSpPr/>
            <p:nvPr/>
          </p:nvSpPr>
          <p:spPr>
            <a:xfrm>
              <a:off x="0" y="3875339"/>
              <a:ext cx="9144000" cy="116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15" name="Shape 15"/>
            <p:cNvSpPr/>
            <p:nvPr/>
          </p:nvSpPr>
          <p:spPr>
            <a:xfrm>
              <a:off x="0" y="3956051"/>
              <a:ext cx="9144000" cy="18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16" name="Shape 16"/>
            <p:cNvSpPr/>
            <p:nvPr/>
          </p:nvSpPr>
          <p:spPr>
            <a:xfrm>
              <a:off x="0" y="4186767"/>
              <a:ext cx="9144000" cy="133799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17" name="Shape 17"/>
            <p:cNvSpPr/>
            <p:nvPr/>
          </p:nvSpPr>
          <p:spPr>
            <a:xfrm>
              <a:off x="0" y="4320625"/>
              <a:ext cx="9144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18" name="Shape 18"/>
            <p:cNvSpPr/>
            <p:nvPr/>
          </p:nvSpPr>
          <p:spPr>
            <a:xfrm>
              <a:off x="0" y="4478853"/>
              <a:ext cx="9144000" cy="618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19" name="Shape 19"/>
            <p:cNvSpPr/>
            <p:nvPr/>
          </p:nvSpPr>
          <p:spPr>
            <a:xfrm>
              <a:off x="0" y="3690482"/>
              <a:ext cx="9144000" cy="45600"/>
            </a:xfrm>
            <a:prstGeom prst="rect">
              <a:avLst/>
            </a:prstGeom>
            <a:solidFill>
              <a:srgbClr val="FFA71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buNone/>
              <a:defRPr>
                <a:solidFill>
                  <a:srgbClr val="FFA711"/>
                </a:solidFill>
              </a:defRPr>
            </a:lvl1pPr>
            <a:lvl2pPr rtl="0">
              <a:buNone/>
              <a:defRPr>
                <a:solidFill>
                  <a:srgbClr val="FFA711"/>
                </a:solidFill>
              </a:defRPr>
            </a:lvl2pPr>
            <a:lvl3pPr rtl="0">
              <a:buNone/>
              <a:defRPr>
                <a:solidFill>
                  <a:srgbClr val="FFA711"/>
                </a:solidFill>
              </a:defRPr>
            </a:lvl3pPr>
            <a:lvl4pPr rtl="0">
              <a:buNone/>
              <a:defRPr>
                <a:solidFill>
                  <a:srgbClr val="FFA711"/>
                </a:solidFill>
              </a:defRPr>
            </a:lvl4pPr>
            <a:lvl5pPr rtl="0">
              <a:buNone/>
              <a:defRPr>
                <a:solidFill>
                  <a:srgbClr val="FFA711"/>
                </a:solidFill>
              </a:defRPr>
            </a:lvl5pPr>
            <a:lvl6pPr rtl="0">
              <a:buNone/>
              <a:defRPr>
                <a:solidFill>
                  <a:srgbClr val="FFA711"/>
                </a:solidFill>
              </a:defRPr>
            </a:lvl6pPr>
            <a:lvl7pPr rtl="0">
              <a:buNone/>
              <a:defRPr>
                <a:solidFill>
                  <a:srgbClr val="FFA711"/>
                </a:solidFill>
              </a:defRPr>
            </a:lvl7pPr>
            <a:lvl8pPr rtl="0">
              <a:buNone/>
              <a:defRPr>
                <a:solidFill>
                  <a:srgbClr val="FFA711"/>
                </a:solidFill>
              </a:defRPr>
            </a:lvl8pPr>
            <a:lvl9pPr rtl="0">
              <a:buNone/>
              <a:defRPr>
                <a:solidFill>
                  <a:srgbClr val="FFA711"/>
                </a:solidFill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35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0"/>
              </a:spcBef>
              <a:buClr>
                <a:schemeClr val="lt2"/>
              </a:buClr>
              <a:buSzPct val="166666"/>
              <a:buFont typeface="Arial"/>
              <a:buChar char="•"/>
              <a:defRPr sz="32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742950" indent="-285750" algn="l" rtl="0">
              <a:spcBef>
                <a:spcPts val="560"/>
              </a:spcBef>
              <a:buClr>
                <a:schemeClr val="lt2"/>
              </a:buClr>
              <a:buSzPct val="100000"/>
              <a:buFont typeface="Courier New"/>
              <a:buChar char="o"/>
              <a:defRPr sz="28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143000" indent="-228600" algn="l" rtl="0">
              <a:spcBef>
                <a:spcPts val="480"/>
              </a:spcBef>
              <a:buClr>
                <a:schemeClr val="lt2"/>
              </a:buClr>
              <a:buSzPct val="100000"/>
              <a:buFont typeface="Wingdings"/>
              <a:buChar char="§"/>
              <a:defRPr sz="24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600200" indent="-228600" algn="l" rtl="0">
              <a:spcBef>
                <a:spcPts val="400"/>
              </a:spcBef>
              <a:buClr>
                <a:schemeClr val="lt2"/>
              </a:buClr>
              <a:buSzPct val="166666"/>
              <a:buFont typeface="Arial"/>
              <a:buChar char="•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057400" indent="-228600" algn="l" rtl="0">
              <a:spcBef>
                <a:spcPts val="400"/>
              </a:spcBef>
              <a:buClr>
                <a:schemeClr val="lt2"/>
              </a:buClr>
              <a:buSzPct val="100000"/>
              <a:buFont typeface="Courier New"/>
              <a:buChar char="o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514600" indent="-228600" algn="l" rtl="0">
              <a:spcBef>
                <a:spcPts val="400"/>
              </a:spcBef>
              <a:buClr>
                <a:schemeClr val="lt2"/>
              </a:buClr>
              <a:buSzPct val="100000"/>
              <a:buFont typeface="Wingdings"/>
              <a:buChar char="§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2971800" indent="-228600" algn="l" rtl="0">
              <a:spcBef>
                <a:spcPts val="400"/>
              </a:spcBef>
              <a:buClr>
                <a:schemeClr val="lt2"/>
              </a:buClr>
              <a:buSzPct val="166666"/>
              <a:buFont typeface="Arial"/>
              <a:buChar char="•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429000" indent="-228600" algn="l" rtl="0">
              <a:spcBef>
                <a:spcPts val="400"/>
              </a:spcBef>
              <a:buClr>
                <a:schemeClr val="lt2"/>
              </a:buClr>
              <a:buSzPct val="100000"/>
              <a:buFont typeface="Courier New"/>
              <a:buChar char="o"/>
              <a:defRPr sz="2000" baseline="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3886200" indent="-228600" algn="l" rtl="0">
              <a:spcBef>
                <a:spcPts val="400"/>
              </a:spcBef>
              <a:buClr>
                <a:schemeClr val="lt2"/>
              </a:buClr>
              <a:buSzPct val="100000"/>
              <a:buFont typeface="Wingdings"/>
              <a:buChar char="§"/>
              <a:defRPr sz="2000" baseline="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grpSp>
        <p:nvGrpSpPr>
          <p:cNvPr id="23" name="Shape 23"/>
          <p:cNvGrpSpPr/>
          <p:nvPr/>
        </p:nvGrpSpPr>
        <p:grpSpPr>
          <a:xfrm>
            <a:off x="0" y="6078691"/>
            <a:ext cx="9144000" cy="779372"/>
            <a:chOff x="0" y="3690482"/>
            <a:chExt cx="9144000" cy="301556"/>
          </a:xfrm>
        </p:grpSpPr>
        <p:sp>
          <p:nvSpPr>
            <p:cNvPr id="24" name="Shape 24"/>
            <p:cNvSpPr/>
            <p:nvPr/>
          </p:nvSpPr>
          <p:spPr>
            <a:xfrm>
              <a:off x="0" y="3774403"/>
              <a:ext cx="9144000" cy="118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25" name="Shape 25"/>
            <p:cNvSpPr/>
            <p:nvPr/>
          </p:nvSpPr>
          <p:spPr>
            <a:xfrm>
              <a:off x="0" y="3875339"/>
              <a:ext cx="9144000" cy="116699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26" name="Shape 26"/>
            <p:cNvSpPr/>
            <p:nvPr/>
          </p:nvSpPr>
          <p:spPr>
            <a:xfrm>
              <a:off x="0" y="3690482"/>
              <a:ext cx="9144000" cy="45600"/>
            </a:xfrm>
            <a:prstGeom prst="rect">
              <a:avLst/>
            </a:prstGeom>
            <a:solidFill>
              <a:srgbClr val="FF6428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35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buNone/>
              <a:defRPr sz="2800">
                <a:solidFill>
                  <a:schemeClr val="lt2"/>
                </a:solidFill>
              </a:defRPr>
            </a:lvl1pPr>
            <a:lvl2pPr rtl="0">
              <a:buNone/>
              <a:defRPr sz="2400">
                <a:solidFill>
                  <a:schemeClr val="lt2"/>
                </a:solidFill>
              </a:defRPr>
            </a:lvl2pPr>
            <a:lvl3pPr rtl="0">
              <a:buNone/>
              <a:defRPr sz="2000">
                <a:solidFill>
                  <a:schemeClr val="lt2"/>
                </a:solidFill>
              </a:defRPr>
            </a:lvl3pPr>
            <a:lvl4pPr rtl="0">
              <a:buNone/>
              <a:defRPr sz="1800">
                <a:solidFill>
                  <a:schemeClr val="lt2"/>
                </a:solidFill>
              </a:defRPr>
            </a:lvl4pPr>
            <a:lvl5pPr rtl="0">
              <a:buNone/>
              <a:defRPr sz="1800">
                <a:solidFill>
                  <a:schemeClr val="lt2"/>
                </a:solidFill>
              </a:defRPr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35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buNone/>
              <a:defRPr sz="2800">
                <a:solidFill>
                  <a:schemeClr val="lt2"/>
                </a:solidFill>
              </a:defRPr>
            </a:lvl1pPr>
            <a:lvl2pPr rtl="0">
              <a:buNone/>
              <a:defRPr sz="2400">
                <a:solidFill>
                  <a:schemeClr val="lt2"/>
                </a:solidFill>
              </a:defRPr>
            </a:lvl2pPr>
            <a:lvl3pPr rtl="0">
              <a:buNone/>
              <a:defRPr sz="2000">
                <a:solidFill>
                  <a:schemeClr val="lt2"/>
                </a:solidFill>
              </a:defRPr>
            </a:lvl3pPr>
            <a:lvl4pPr rtl="0">
              <a:buNone/>
              <a:defRPr sz="1800">
                <a:solidFill>
                  <a:schemeClr val="lt2"/>
                </a:solidFill>
              </a:defRPr>
            </a:lvl4pPr>
            <a:lvl5pPr rtl="0">
              <a:buNone/>
              <a:defRPr sz="1800">
                <a:solidFill>
                  <a:schemeClr val="lt2"/>
                </a:solidFill>
              </a:defRPr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>
            <a:endParaRPr/>
          </a:p>
        </p:txBody>
      </p:sp>
      <p:grpSp>
        <p:nvGrpSpPr>
          <p:cNvPr id="31" name="Shape 31"/>
          <p:cNvGrpSpPr/>
          <p:nvPr/>
        </p:nvGrpSpPr>
        <p:grpSpPr>
          <a:xfrm>
            <a:off x="0" y="6078691"/>
            <a:ext cx="9144000" cy="779372"/>
            <a:chOff x="0" y="3690482"/>
            <a:chExt cx="9144000" cy="301556"/>
          </a:xfrm>
        </p:grpSpPr>
        <p:sp>
          <p:nvSpPr>
            <p:cNvPr id="32" name="Shape 32"/>
            <p:cNvSpPr/>
            <p:nvPr/>
          </p:nvSpPr>
          <p:spPr>
            <a:xfrm>
              <a:off x="0" y="3774403"/>
              <a:ext cx="9144000" cy="1185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33" name="Shape 33"/>
            <p:cNvSpPr/>
            <p:nvPr/>
          </p:nvSpPr>
          <p:spPr>
            <a:xfrm>
              <a:off x="0" y="3875339"/>
              <a:ext cx="9144000" cy="116699"/>
            </a:xfrm>
            <a:prstGeom prst="rect">
              <a:avLst/>
            </a:prstGeom>
            <a:solidFill>
              <a:srgbClr val="E9E0C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34" name="Shape 34"/>
            <p:cNvSpPr/>
            <p:nvPr/>
          </p:nvSpPr>
          <p:spPr>
            <a:xfrm>
              <a:off x="0" y="3690482"/>
              <a:ext cx="9144000" cy="45600"/>
            </a:xfrm>
            <a:prstGeom prst="rect">
              <a:avLst/>
            </a:prstGeom>
            <a:solidFill>
              <a:srgbClr val="FFA71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grpSp>
        <p:nvGrpSpPr>
          <p:cNvPr id="37" name="Shape 37"/>
          <p:cNvGrpSpPr/>
          <p:nvPr/>
        </p:nvGrpSpPr>
        <p:grpSpPr>
          <a:xfrm>
            <a:off x="0" y="6078691"/>
            <a:ext cx="9144000" cy="779372"/>
            <a:chOff x="0" y="3690482"/>
            <a:chExt cx="9144000" cy="301556"/>
          </a:xfrm>
        </p:grpSpPr>
        <p:sp>
          <p:nvSpPr>
            <p:cNvPr id="38" name="Shape 38"/>
            <p:cNvSpPr/>
            <p:nvPr/>
          </p:nvSpPr>
          <p:spPr>
            <a:xfrm>
              <a:off x="0" y="3774403"/>
              <a:ext cx="9144000" cy="1185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39" name="Shape 39"/>
            <p:cNvSpPr/>
            <p:nvPr/>
          </p:nvSpPr>
          <p:spPr>
            <a:xfrm>
              <a:off x="0" y="3875339"/>
              <a:ext cx="9144000" cy="116699"/>
            </a:xfrm>
            <a:prstGeom prst="rect">
              <a:avLst/>
            </a:prstGeom>
            <a:solidFill>
              <a:srgbClr val="E9E0C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40" name="Shape 40"/>
            <p:cNvSpPr/>
            <p:nvPr/>
          </p:nvSpPr>
          <p:spPr>
            <a:xfrm>
              <a:off x="0" y="3690482"/>
              <a:ext cx="9144000" cy="45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629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88900" algn="ctr" rtl="0">
              <a:buClr>
                <a:srgbClr val="FFA711"/>
              </a:buClr>
              <a:buSzPct val="100000"/>
              <a:buFont typeface="Georgia"/>
              <a:buNone/>
              <a:defRPr sz="1400">
                <a:solidFill>
                  <a:srgbClr val="FFA711"/>
                </a:solidFill>
              </a:defRPr>
            </a:lvl1pPr>
            <a:lvl2pPr marL="0" indent="88900" algn="ctr" rtl="0">
              <a:buClr>
                <a:srgbClr val="FFA711"/>
              </a:buClr>
              <a:buSzPct val="100000"/>
              <a:buFont typeface="Georgia"/>
              <a:buNone/>
              <a:defRPr sz="1400">
                <a:solidFill>
                  <a:srgbClr val="FFA711"/>
                </a:solidFill>
              </a:defRPr>
            </a:lvl2pPr>
            <a:lvl3pPr marL="0" indent="88900" algn="ctr" rtl="0">
              <a:buClr>
                <a:srgbClr val="FFA711"/>
              </a:buClr>
              <a:buSzPct val="100000"/>
              <a:buFont typeface="Georgia"/>
              <a:buNone/>
              <a:defRPr sz="1400">
                <a:solidFill>
                  <a:srgbClr val="FFA711"/>
                </a:solidFill>
              </a:defRPr>
            </a:lvl3pPr>
            <a:lvl4pPr marL="0" indent="88900" algn="ctr" rtl="0">
              <a:buClr>
                <a:srgbClr val="FFA711"/>
              </a:buClr>
              <a:buSzPct val="100000"/>
              <a:buFont typeface="Georgia"/>
              <a:buNone/>
              <a:defRPr sz="1400">
                <a:solidFill>
                  <a:srgbClr val="FFA711"/>
                </a:solidFill>
              </a:defRPr>
            </a:lvl4pPr>
            <a:lvl5pPr marL="0" indent="88900" algn="ctr" rtl="0">
              <a:buClr>
                <a:srgbClr val="FFA711"/>
              </a:buClr>
              <a:buSzPct val="100000"/>
              <a:buFont typeface="Georgia"/>
              <a:buNone/>
              <a:defRPr sz="1400">
                <a:solidFill>
                  <a:srgbClr val="FFA711"/>
                </a:solidFill>
              </a:defRPr>
            </a:lvl5pPr>
            <a:lvl6pPr marL="0" indent="88900" algn="ctr" rtl="0">
              <a:buClr>
                <a:srgbClr val="FFA711"/>
              </a:buClr>
              <a:buSzPct val="100000"/>
              <a:buFont typeface="Georgia"/>
              <a:buNone/>
              <a:defRPr sz="1400">
                <a:solidFill>
                  <a:srgbClr val="FFA711"/>
                </a:solidFill>
              </a:defRPr>
            </a:lvl6pPr>
            <a:lvl7pPr marL="0" indent="88900" algn="ctr" rtl="0">
              <a:buClr>
                <a:srgbClr val="FFA711"/>
              </a:buClr>
              <a:buSzPct val="100000"/>
              <a:buFont typeface="Georgia"/>
              <a:buNone/>
              <a:defRPr sz="1400">
                <a:solidFill>
                  <a:srgbClr val="FFA711"/>
                </a:solidFill>
              </a:defRPr>
            </a:lvl7pPr>
            <a:lvl8pPr marL="0" indent="88900" algn="ctr" rtl="0">
              <a:buClr>
                <a:srgbClr val="FFA711"/>
              </a:buClr>
              <a:buSzPct val="100000"/>
              <a:buFont typeface="Georgia"/>
              <a:buNone/>
              <a:defRPr sz="1400">
                <a:solidFill>
                  <a:srgbClr val="FFA711"/>
                </a:solidFill>
              </a:defRPr>
            </a:lvl8pPr>
            <a:lvl9pPr marL="0" indent="88900" algn="ctr" rtl="0">
              <a:buClr>
                <a:srgbClr val="FFA711"/>
              </a:buClr>
              <a:buSzPct val="100000"/>
              <a:buFont typeface="Georgia"/>
              <a:buNone/>
              <a:defRPr sz="1400">
                <a:solidFill>
                  <a:srgbClr val="FFA711"/>
                </a:solidFill>
              </a:defRPr>
            </a:lvl9pPr>
          </a:lstStyle>
          <a:p>
            <a:endParaRPr/>
          </a:p>
        </p:txBody>
      </p:sp>
      <p:grpSp>
        <p:nvGrpSpPr>
          <p:cNvPr id="43" name="Shape 43"/>
          <p:cNvGrpSpPr/>
          <p:nvPr/>
        </p:nvGrpSpPr>
        <p:grpSpPr>
          <a:xfrm>
            <a:off x="0" y="6078691"/>
            <a:ext cx="9144000" cy="779372"/>
            <a:chOff x="0" y="3690482"/>
            <a:chExt cx="9144000" cy="301556"/>
          </a:xfrm>
        </p:grpSpPr>
        <p:sp>
          <p:nvSpPr>
            <p:cNvPr id="44" name="Shape 44"/>
            <p:cNvSpPr/>
            <p:nvPr/>
          </p:nvSpPr>
          <p:spPr>
            <a:xfrm>
              <a:off x="0" y="3774403"/>
              <a:ext cx="9144000" cy="118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45" name="Shape 45"/>
            <p:cNvSpPr/>
            <p:nvPr/>
          </p:nvSpPr>
          <p:spPr>
            <a:xfrm>
              <a:off x="0" y="3875339"/>
              <a:ext cx="9144000" cy="116699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46" name="Shape 46"/>
            <p:cNvSpPr/>
            <p:nvPr/>
          </p:nvSpPr>
          <p:spPr>
            <a:xfrm>
              <a:off x="0" y="3690482"/>
              <a:ext cx="9144000" cy="45600"/>
            </a:xfrm>
            <a:prstGeom prst="rect">
              <a:avLst/>
            </a:prstGeom>
            <a:solidFill>
              <a:srgbClr val="FF6428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Shape 48"/>
          <p:cNvGrpSpPr/>
          <p:nvPr/>
        </p:nvGrpSpPr>
        <p:grpSpPr>
          <a:xfrm>
            <a:off x="0" y="4615343"/>
            <a:ext cx="9144000" cy="2197267"/>
            <a:chOff x="0" y="3690482"/>
            <a:chExt cx="9144000" cy="850171"/>
          </a:xfrm>
        </p:grpSpPr>
        <p:sp>
          <p:nvSpPr>
            <p:cNvPr id="49" name="Shape 49"/>
            <p:cNvSpPr/>
            <p:nvPr/>
          </p:nvSpPr>
          <p:spPr>
            <a:xfrm>
              <a:off x="0" y="4419321"/>
              <a:ext cx="9144000" cy="72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50" name="Shape 50"/>
            <p:cNvSpPr/>
            <p:nvPr/>
          </p:nvSpPr>
          <p:spPr>
            <a:xfrm>
              <a:off x="0" y="3774403"/>
              <a:ext cx="9144000" cy="1185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51" name="Shape 51"/>
            <p:cNvSpPr/>
            <p:nvPr/>
          </p:nvSpPr>
          <p:spPr>
            <a:xfrm>
              <a:off x="0" y="3875339"/>
              <a:ext cx="9144000" cy="116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52" name="Shape 52"/>
            <p:cNvSpPr/>
            <p:nvPr/>
          </p:nvSpPr>
          <p:spPr>
            <a:xfrm>
              <a:off x="0" y="3956051"/>
              <a:ext cx="9144000" cy="18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53" name="Shape 53"/>
            <p:cNvSpPr/>
            <p:nvPr/>
          </p:nvSpPr>
          <p:spPr>
            <a:xfrm>
              <a:off x="0" y="4186767"/>
              <a:ext cx="9144000" cy="133799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54" name="Shape 54"/>
            <p:cNvSpPr/>
            <p:nvPr/>
          </p:nvSpPr>
          <p:spPr>
            <a:xfrm>
              <a:off x="0" y="4320625"/>
              <a:ext cx="9144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55" name="Shape 55"/>
            <p:cNvSpPr/>
            <p:nvPr/>
          </p:nvSpPr>
          <p:spPr>
            <a:xfrm>
              <a:off x="0" y="4478853"/>
              <a:ext cx="9144000" cy="618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56" name="Shape 56"/>
            <p:cNvSpPr/>
            <p:nvPr/>
          </p:nvSpPr>
          <p:spPr>
            <a:xfrm>
              <a:off x="0" y="3690482"/>
              <a:ext cx="9144000" cy="45600"/>
            </a:xfrm>
            <a:prstGeom prst="rect">
              <a:avLst/>
            </a:prstGeom>
            <a:solidFill>
              <a:srgbClr val="FFA71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E0F23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279400"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 b="0" i="0" u="none" strike="noStrike" cap="none" baseline="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indent="279400"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 b="0" i="0" u="none" strike="noStrike" cap="none" baseline="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indent="279400"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 b="0" i="0" u="none" strike="noStrike" cap="none" baseline="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indent="279400"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 b="0" i="0" u="none" strike="noStrike" cap="none" baseline="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indent="279400"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 b="0" i="0" u="none" strike="noStrike" cap="none" baseline="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indent="279400"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 b="0" i="0" u="none" strike="noStrike" cap="none" baseline="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indent="279400"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 b="0" i="0" u="none" strike="noStrike" cap="none" baseline="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indent="279400"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 b="0" i="0" u="none" strike="noStrike" cap="none" baseline="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indent="279400"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 b="0" i="0" u="none" strike="noStrike" cap="none" baseline="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0"/>
              </a:spcBef>
              <a:buClr>
                <a:schemeClr val="lt2"/>
              </a:buClr>
              <a:buSzPct val="166666"/>
              <a:buFont typeface="Arial"/>
              <a:buChar char="•"/>
              <a:defRPr sz="3200" b="0" i="0" u="none" strike="noStrike" cap="none" baseline="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742950" indent="-285750" algn="l" rtl="0">
              <a:spcBef>
                <a:spcPts val="560"/>
              </a:spcBef>
              <a:buClr>
                <a:schemeClr val="lt2"/>
              </a:buClr>
              <a:buSzPct val="100000"/>
              <a:buFont typeface="Courier New"/>
              <a:buChar char="o"/>
              <a:defRPr sz="2800" b="0" i="0" u="none" strike="noStrike" cap="none" baseline="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143000" indent="-228600" algn="l" rtl="0">
              <a:spcBef>
                <a:spcPts val="480"/>
              </a:spcBef>
              <a:buClr>
                <a:schemeClr val="lt2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600200" indent="-228600" algn="l" rtl="0">
              <a:spcBef>
                <a:spcPts val="400"/>
              </a:spcBef>
              <a:buClr>
                <a:schemeClr val="lt2"/>
              </a:buClr>
              <a:buSzPct val="166666"/>
              <a:buFont typeface="Arial"/>
              <a:buChar char="•"/>
              <a:defRPr sz="2000" b="0" i="0" u="none" strike="noStrike" cap="none" baseline="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057400" indent="-228600" algn="l" rtl="0">
              <a:spcBef>
                <a:spcPts val="400"/>
              </a:spcBef>
              <a:buClr>
                <a:schemeClr val="lt2"/>
              </a:buClr>
              <a:buSzPct val="100000"/>
              <a:buFont typeface="Courier New"/>
              <a:buChar char="o"/>
              <a:defRPr sz="2000" b="0" i="0" u="none" strike="noStrike" cap="none" baseline="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514600" indent="-228600" algn="l" rtl="0">
              <a:spcBef>
                <a:spcPts val="400"/>
              </a:spcBef>
              <a:buClr>
                <a:schemeClr val="lt2"/>
              </a:buClr>
              <a:buSzPct val="100000"/>
              <a:buFont typeface="Wingdings"/>
              <a:buChar char="§"/>
              <a:defRPr sz="2000" b="0" i="0" u="none" strike="noStrike" cap="none" baseline="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2971800" indent="-228600" algn="l" rtl="0">
              <a:spcBef>
                <a:spcPts val="400"/>
              </a:spcBef>
              <a:buClr>
                <a:schemeClr val="lt2"/>
              </a:buClr>
              <a:buSzPct val="166666"/>
              <a:buFont typeface="Arial"/>
              <a:buChar char="•"/>
              <a:defRPr sz="2000" b="0" i="0" u="none" strike="noStrike" cap="none" baseline="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429000" indent="-228600" algn="l" rtl="0">
              <a:spcBef>
                <a:spcPts val="400"/>
              </a:spcBef>
              <a:buClr>
                <a:schemeClr val="lt2"/>
              </a:buClr>
              <a:buSzPct val="100000"/>
              <a:buFont typeface="Courier New"/>
              <a:buChar char="o"/>
              <a:defRPr sz="2000" b="0" i="0" u="none" strike="noStrike" cap="none" baseline="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3886200" indent="-228600" algn="l" rtl="0">
              <a:spcBef>
                <a:spcPts val="400"/>
              </a:spcBef>
              <a:buClr>
                <a:schemeClr val="lt2"/>
              </a:buClr>
              <a:buSzPct val="100000"/>
              <a:buFont typeface="Wingdings"/>
              <a:buChar char="§"/>
              <a:defRPr sz="2000" b="0" i="0" u="none" strike="noStrike" cap="none" baseline="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7" name="Shape 7"/>
          <p:cNvSpPr/>
          <p:nvPr/>
        </p:nvSpPr>
        <p:spPr>
          <a:xfrm>
            <a:off x="0" y="1321"/>
            <a:ext cx="9144000" cy="118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deatloan.org/forms.php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deatloan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echmatrix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274900" y="1310387"/>
            <a:ext cx="7772400" cy="1470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Arizona State AT Short Term Lending Library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685800" y="2910423"/>
            <a:ext cx="7772400" cy="1118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indent="0">
              <a:buNone/>
            </a:pPr>
            <a:r>
              <a:rPr lang="en">
                <a:solidFill>
                  <a:schemeClr val="accent3"/>
                </a:solidFill>
              </a:rPr>
              <a:t>ARIZONA STATE DEPARTMENT OF EDUCATION</a:t>
            </a:r>
          </a:p>
        </p:txBody>
      </p:sp>
      <p:sp>
        <p:nvSpPr>
          <p:cNvPr id="60" name="Shape 60"/>
          <p:cNvSpPr txBox="1"/>
          <p:nvPr/>
        </p:nvSpPr>
        <p:spPr>
          <a:xfrm>
            <a:off x="0" y="0"/>
            <a:ext cx="3000000" cy="3000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 sz="6000" b="1">
                <a:solidFill>
                  <a:schemeClr val="accent3"/>
                </a:solidFill>
              </a:rPr>
              <a:t>Loan Library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356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 sz="3600">
                <a:solidFill>
                  <a:srgbClr val="FF9900"/>
                </a:solidFill>
              </a:rPr>
              <a:t>The purpose of the Loan Library is to assist in making a more informed decision as to whether the product and its features will be useful to the student.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 sz="6000" b="1">
                <a:solidFill>
                  <a:schemeClr val="accent3"/>
                </a:solidFill>
              </a:rPr>
              <a:t>Program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356000"/>
          </a:xfrm>
          <a:prstGeom prst="rect">
            <a:avLst/>
          </a:prstGeom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Clr>
                <a:srgbClr val="000000"/>
              </a:buClr>
              <a:buSzPct val="30555"/>
              <a:buFont typeface="Arial"/>
              <a:buNone/>
            </a:pPr>
            <a:r>
              <a:rPr lang="en" sz="3600">
                <a:solidFill>
                  <a:schemeClr val="accent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program is designed to provide </a:t>
            </a:r>
            <a:r>
              <a:rPr lang="en" sz="3600" b="1">
                <a:solidFill>
                  <a:schemeClr val="accent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free</a:t>
            </a:r>
            <a:r>
              <a:rPr lang="en" sz="3600">
                <a:solidFill>
                  <a:schemeClr val="accent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3600" b="1">
                <a:solidFill>
                  <a:schemeClr val="accent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short-term</a:t>
            </a:r>
            <a:r>
              <a:rPr lang="en" sz="3600">
                <a:solidFill>
                  <a:schemeClr val="accent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(4 weeks) loans of assistive technology and/or universal design for learning products to be used for the following purposes:</a:t>
            </a:r>
          </a:p>
          <a:p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683540" y="465473"/>
            <a:ext cx="7776899" cy="917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/>
              <a:t>Purpose for Lending Library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839550" y="1679614"/>
            <a:ext cx="7847700" cy="4275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lnSpc>
                <a:spcPct val="115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2400">
                <a:solidFill>
                  <a:srgbClr val="99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Consideration/Assessment as part of the IEP development process or IEP recommendations</a:t>
            </a:r>
          </a:p>
          <a:p>
            <a:pPr marL="457200" lvl="0" indent="-381000" rtl="0">
              <a:lnSpc>
                <a:spcPct val="115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2400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Classroom implementation on a time limited basis</a:t>
            </a:r>
          </a:p>
          <a:p>
            <a:pPr marL="457200" lvl="0" indent="-381000" rtl="0">
              <a:lnSpc>
                <a:spcPct val="115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2400">
                <a:solidFill>
                  <a:srgbClr val="F1C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Serve as temporary loaner during device repair or while waiting for funding</a:t>
            </a:r>
          </a:p>
          <a:p>
            <a:pPr marL="457200" lvl="0" indent="-381000" rtl="0">
              <a:lnSpc>
                <a:spcPct val="115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2400">
                <a:solidFill>
                  <a:srgbClr val="4A86E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Provide an accommodation for a student on a short-term basis</a:t>
            </a:r>
          </a:p>
          <a:p>
            <a:pPr marL="457200" lvl="0" indent="-381000" rtl="0">
              <a:lnSpc>
                <a:spcPct val="115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2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Professional development (teacher training, skill development, etc.)</a:t>
            </a:r>
          </a:p>
          <a:p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457200" y="457197"/>
            <a:ext cx="8229600" cy="8691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Clr>
                <a:srgbClr val="000000"/>
              </a:buClr>
              <a:buSzPct val="30555"/>
              <a:buFont typeface="Arial"/>
              <a:buNone/>
            </a:pPr>
            <a:r>
              <a:rPr lang="en" sz="3600" b="1" dirty="0" smtClean="0">
                <a:solidFill>
                  <a:schemeClr val="accent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" sz="3600" b="1" dirty="0" smtClean="0">
                <a:solidFill>
                  <a:schemeClr val="accent6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3600" b="1" dirty="0" smtClean="0">
                <a:solidFill>
                  <a:schemeClr val="accent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</a:t>
            </a:r>
            <a:r>
              <a:rPr lang="en" sz="3600" b="1" dirty="0">
                <a:solidFill>
                  <a:schemeClr val="accent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 I borrow items from the library?</a:t>
            </a:r>
          </a:p>
          <a:p>
            <a:endParaRPr dirty="0"/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381000" y="1600200"/>
            <a:ext cx="8229600" cy="479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3000" dirty="0">
                <a:solidFill>
                  <a:srgbClr val="F1C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Each time you want to borrow an item(s) from the library, you</a:t>
            </a:r>
            <a:r>
              <a:rPr lang="en" sz="3000" dirty="0">
                <a:solidFill>
                  <a:srgbClr val="1155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3000" dirty="0">
                <a:solidFill>
                  <a:schemeClr val="accent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must</a:t>
            </a:r>
            <a:r>
              <a:rPr lang="en" sz="3000" dirty="0">
                <a:solidFill>
                  <a:srgbClr val="6AA84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3000" dirty="0">
                <a:solidFill>
                  <a:srgbClr val="F1C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complete the Loan Request form and Feed Back Form </a:t>
            </a:r>
            <a:r>
              <a:rPr lang="en" sz="3000" dirty="0">
                <a:solidFill>
                  <a:srgbClr val="FFF2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en" sz="3000" u="sng" dirty="0">
                <a:solidFill>
                  <a:srgbClr val="FFF2CC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Forms are available for download</a:t>
            </a:r>
            <a:r>
              <a:rPr lang="en" sz="3000" dirty="0">
                <a:solidFill>
                  <a:srgbClr val="FFF2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). </a:t>
            </a:r>
          </a:p>
          <a:p>
            <a:endParaRPr dirty="0"/>
          </a:p>
          <a:p>
            <a:pPr lvl="0" rtl="0">
              <a:buClr>
                <a:srgbClr val="000000"/>
              </a:buClr>
              <a:buSzPct val="36666"/>
              <a:buFont typeface="Arial"/>
              <a:buNone/>
            </a:pPr>
            <a:r>
              <a:rPr lang="en" sz="3000" dirty="0">
                <a:solidFill>
                  <a:srgbClr val="F1C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*Send forms to </a:t>
            </a:r>
            <a:r>
              <a:rPr lang="en" sz="3000" dirty="0">
                <a:solidFill>
                  <a:srgbClr val="FCE5C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Sandy Salcido-Martinez</a:t>
            </a:r>
            <a:r>
              <a:rPr lang="en" sz="3000" dirty="0">
                <a:solidFill>
                  <a:srgbClr val="F1C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at the Special Education Department </a:t>
            </a:r>
            <a:r>
              <a:rPr lang="en" sz="3000" dirty="0">
                <a:solidFill>
                  <a:srgbClr val="FCE5C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sandysa@susd12.org </a:t>
            </a:r>
            <a:r>
              <a:rPr lang="en" sz="3000" dirty="0">
                <a:solidFill>
                  <a:srgbClr val="F1C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 call her at </a:t>
            </a:r>
            <a:r>
              <a:rPr lang="en" sz="3000" dirty="0">
                <a:solidFill>
                  <a:srgbClr val="FFF2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545-2095.</a:t>
            </a:r>
          </a:p>
          <a:p>
            <a:endParaRPr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57200" y="324452"/>
            <a:ext cx="8229600" cy="1424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ctr">
              <a:buNone/>
            </a:pPr>
            <a:r>
              <a:rPr lang="en" sz="4800" b="1">
                <a:solidFill>
                  <a:schemeClr val="accent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items are in the loan library?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457200" y="1846175"/>
            <a:ext cx="8229600" cy="3977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Clr>
                <a:srgbClr val="000000"/>
              </a:buClr>
              <a:buSzPct val="34375"/>
              <a:buFont typeface="Arial"/>
              <a:buNone/>
            </a:pPr>
            <a:r>
              <a:rPr lang="en" dirty="0">
                <a:solidFill>
                  <a:schemeClr val="accent3"/>
                </a:solidFill>
              </a:rPr>
              <a:t>
</a:t>
            </a:r>
            <a:r>
              <a:rPr lang="en" sz="1200" dirty="0">
                <a:solidFill>
                  <a:schemeClr val="accent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3600" dirty="0">
                <a:solidFill>
                  <a:schemeClr val="accent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loan library contains a wide variety of assistive technology and universal design for learning products and equipment typically utilized in educational settings. The items are organized into the 10 categories:</a:t>
            </a:r>
          </a:p>
          <a:p>
            <a:endParaRPr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 rot="-250" flipH="1">
            <a:off x="457155" y="177524"/>
            <a:ext cx="8229600" cy="1138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ctr">
              <a:buNone/>
            </a:pPr>
            <a:r>
              <a:rPr lang="en" sz="4800"/>
              <a:t>Assistive Technology Categories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292875" y="1522975"/>
            <a:ext cx="8476799" cy="464922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just" rtl="0">
              <a:lnSpc>
                <a:spcPct val="115000"/>
              </a:lnSpc>
              <a:buNone/>
            </a:pPr>
            <a:r>
              <a:rPr lang="en" sz="2400" dirty="0">
                <a:solidFill>
                  <a:srgbClr val="9999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</a:t>
            </a:r>
            <a:r>
              <a:rPr lang="en" sz="3000" dirty="0">
                <a:solidFill>
                  <a:srgbClr val="999999"/>
                </a:solidFill>
              </a:rPr>
              <a:t>  Activities of Daily Living</a:t>
            </a:r>
          </a:p>
          <a:p>
            <a:endParaRPr sz="2400" dirty="0"/>
          </a:p>
          <a:p>
            <a:pPr lvl="0" algn="just" rtl="0">
              <a:lnSpc>
                <a:spcPct val="115000"/>
              </a:lnSpc>
              <a:buNone/>
            </a:pPr>
            <a:r>
              <a:rPr lang="en" sz="3000" dirty="0">
                <a:solidFill>
                  <a:srgbClr val="999999"/>
                </a:solidFill>
              </a:rPr>
              <a:t>2.   Communication/AAC </a:t>
            </a:r>
          </a:p>
          <a:p>
            <a:endParaRPr sz="2400" dirty="0"/>
          </a:p>
          <a:p>
            <a:pPr marL="0" lvl="0" indent="0" algn="just" rtl="0">
              <a:lnSpc>
                <a:spcPct val="115000"/>
              </a:lnSpc>
              <a:buNone/>
            </a:pPr>
            <a:r>
              <a:rPr lang="en" sz="3000" dirty="0">
                <a:solidFill>
                  <a:srgbClr val="999999"/>
                </a:solidFill>
              </a:rPr>
              <a:t>3. Computers Access (hardware/software–		 </a:t>
            </a:r>
            <a:r>
              <a:rPr lang="en" sz="3000" dirty="0" smtClean="0">
                <a:solidFill>
                  <a:srgbClr val="999999"/>
                </a:solidFill>
              </a:rPr>
              <a:t>     alternative </a:t>
            </a:r>
            <a:r>
              <a:rPr lang="en" sz="3000" dirty="0">
                <a:solidFill>
                  <a:srgbClr val="999999"/>
                </a:solidFill>
              </a:rPr>
              <a:t>keyboards, mice, etc)</a:t>
            </a:r>
          </a:p>
          <a:p>
            <a:endParaRPr sz="2400" dirty="0"/>
          </a:p>
          <a:p>
            <a:pPr lvl="0" algn="just" rtl="0">
              <a:lnSpc>
                <a:spcPct val="115000"/>
              </a:lnSpc>
              <a:buNone/>
            </a:pPr>
            <a:r>
              <a:rPr lang="en" sz="3000" dirty="0">
                <a:solidFill>
                  <a:srgbClr val="999999"/>
                </a:solidFill>
              </a:rPr>
              <a:t>4.   Hearing </a:t>
            </a:r>
          </a:p>
          <a:p>
            <a:endParaRPr sz="2000" dirty="0"/>
          </a:p>
          <a:p>
            <a:pPr lvl="0" algn="just" rtl="0">
              <a:lnSpc>
                <a:spcPct val="115000"/>
              </a:lnSpc>
              <a:buNone/>
            </a:pPr>
            <a:r>
              <a:rPr lang="en" sz="3000" dirty="0">
                <a:solidFill>
                  <a:srgbClr val="999999"/>
                </a:solidFill>
              </a:rPr>
              <a:t>5.    Learning Tools    </a:t>
            </a:r>
          </a:p>
          <a:p>
            <a:endParaRPr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423150" y="1364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/>
              <a:t>Categories continued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133500" y="1144700"/>
            <a:ext cx="8808900" cy="4759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just" rtl="0">
              <a:lnSpc>
                <a:spcPct val="115000"/>
              </a:lnSpc>
              <a:buClr>
                <a:srgbClr val="000000"/>
              </a:buClr>
              <a:buSzPct val="36666"/>
              <a:buFont typeface="Arial"/>
              <a:buNone/>
            </a:pPr>
            <a:r>
              <a:rPr lang="en" sz="3000" dirty="0">
                <a:solidFill>
                  <a:srgbClr val="9999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6.      Play and Recreation (toys)</a:t>
            </a:r>
          </a:p>
          <a:p>
            <a:endParaRPr sz="1600" dirty="0"/>
          </a:p>
          <a:p>
            <a:pPr lvl="0" rtl="0">
              <a:lnSpc>
                <a:spcPct val="115000"/>
              </a:lnSpc>
              <a:buClr>
                <a:srgbClr val="000000"/>
              </a:buClr>
              <a:buSzPct val="36666"/>
              <a:buFont typeface="Arial"/>
              <a:buNone/>
            </a:pPr>
            <a:r>
              <a:rPr lang="en" sz="3000" dirty="0">
                <a:solidFill>
                  <a:srgbClr val="9999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7.     Positioning /Mobility </a:t>
            </a:r>
          </a:p>
          <a:p>
            <a:endParaRPr sz="1600" dirty="0"/>
          </a:p>
          <a:p>
            <a:pPr marL="0" lvl="0" indent="0" rtl="0">
              <a:lnSpc>
                <a:spcPct val="115000"/>
              </a:lnSpc>
              <a:buNone/>
            </a:pPr>
            <a:r>
              <a:rPr lang="en" sz="3000" dirty="0">
                <a:solidFill>
                  <a:srgbClr val="9999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8.     Switches/Environmental adaptations including 	                                      EADLS  (electronic aids to daily  living)</a:t>
            </a:r>
          </a:p>
          <a:p>
            <a:pPr marL="0" lvl="0" indent="0" rtl="0">
              <a:lnSpc>
                <a:spcPct val="115000"/>
              </a:lnSpc>
              <a:buNone/>
            </a:pPr>
            <a:r>
              <a:rPr lang="en" sz="3000" dirty="0">
                <a:solidFill>
                  <a:srgbClr val="9999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</a:t>
            </a:r>
          </a:p>
          <a:p>
            <a:pPr lvl="0" rtl="0">
              <a:lnSpc>
                <a:spcPct val="115000"/>
              </a:lnSpc>
              <a:buClr>
                <a:srgbClr val="000000"/>
              </a:buClr>
              <a:buSzPct val="36666"/>
              <a:buFont typeface="Arial"/>
              <a:buNone/>
            </a:pPr>
            <a:r>
              <a:rPr lang="en" sz="3000" dirty="0">
                <a:solidFill>
                  <a:srgbClr val="9999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9.    Vision </a:t>
            </a:r>
          </a:p>
          <a:p>
            <a:endParaRPr sz="1600" dirty="0"/>
          </a:p>
          <a:p>
            <a:pPr marL="0" lvl="0" indent="0" rtl="0">
              <a:lnSpc>
                <a:spcPct val="115000"/>
              </a:lnSpc>
              <a:buNone/>
            </a:pPr>
            <a:r>
              <a:rPr lang="en" sz="3000" dirty="0">
                <a:solidFill>
                  <a:srgbClr val="9999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10.  Teacher Resource Materials (reference books, 	     manuals, videos, CDs, etc.)</a:t>
            </a:r>
          </a:p>
          <a:p>
            <a:pPr lvl="0" rtl="0">
              <a:buNone/>
            </a:pPr>
            <a:r>
              <a:rPr lang="en" sz="1200" dirty="0"/>
              <a:t>   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722875" y="-12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 sz="3600">
                <a:solidFill>
                  <a:srgbClr val="FF00FF"/>
                </a:solidFill>
              </a:rPr>
              <a:t>How can I find what I'm looking for?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457200" y="1276375"/>
            <a:ext cx="8229600" cy="49454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dirty="0">
                <a:solidFill>
                  <a:srgbClr val="A4C2F4"/>
                </a:solidFill>
              </a:rPr>
              <a:t>1.</a:t>
            </a:r>
            <a:r>
              <a:rPr lang="en" dirty="0">
                <a:solidFill>
                  <a:schemeClr val="accent2"/>
                </a:solidFill>
              </a:rPr>
              <a:t> Learning Loan Library Search</a:t>
            </a:r>
          </a:p>
          <a:p>
            <a:pPr lvl="0" rtl="0">
              <a:buNone/>
            </a:pPr>
            <a:r>
              <a:rPr lang="en" dirty="0">
                <a:solidFill>
                  <a:schemeClr val="accent2"/>
                </a:solidFill>
              </a:rPr>
              <a:t>     </a:t>
            </a:r>
            <a:r>
              <a:rPr lang="en" u="sng" dirty="0">
                <a:solidFill>
                  <a:schemeClr val="hlink"/>
                </a:solidFill>
                <a:hlinkClick r:id="rId3"/>
              </a:rPr>
              <a:t>http://www.adeatloan.org/</a:t>
            </a:r>
          </a:p>
          <a:p>
            <a:pPr>
              <a:buNone/>
            </a:pPr>
            <a:endParaRPr dirty="0"/>
          </a:p>
          <a:p>
            <a:pPr lvl="0" rtl="0">
              <a:buNone/>
            </a:pPr>
            <a:r>
              <a:rPr lang="en" dirty="0">
                <a:solidFill>
                  <a:srgbClr val="9FC5E8"/>
                </a:solidFill>
                <a:hlinkClick r:id="rId4"/>
              </a:rPr>
              <a:t>2. </a:t>
            </a:r>
            <a:r>
              <a:rPr lang="en" dirty="0">
                <a:solidFill>
                  <a:schemeClr val="accent2"/>
                </a:solidFill>
                <a:hlinkClick r:id="rId4"/>
              </a:rPr>
              <a:t>Matrix Catalo</a:t>
            </a:r>
            <a:r>
              <a:rPr lang="en" u="sng" dirty="0">
                <a:solidFill>
                  <a:schemeClr val="accent2"/>
                </a:solidFill>
                <a:hlinkClick r:id="rId4"/>
              </a:rPr>
              <a:t>g</a:t>
            </a:r>
            <a:r>
              <a:rPr lang="en" u="sng" dirty="0">
                <a:solidFill>
                  <a:schemeClr val="accent3"/>
                </a:solidFill>
                <a:hlinkClick r:id="rId4"/>
              </a:rPr>
              <a:t>  http://techmatrix.org/</a:t>
            </a:r>
          </a:p>
          <a:p>
            <a:pPr>
              <a:buNone/>
            </a:pPr>
            <a:endParaRPr dirty="0"/>
          </a:p>
          <a:p>
            <a:pPr lvl="0" rtl="0">
              <a:buNone/>
            </a:pPr>
            <a:r>
              <a:rPr lang="en" dirty="0">
                <a:solidFill>
                  <a:srgbClr val="9FC5E8"/>
                </a:solidFill>
              </a:rPr>
              <a:t>3. </a:t>
            </a:r>
            <a:r>
              <a:rPr lang="en" dirty="0">
                <a:solidFill>
                  <a:schemeClr val="accent2"/>
                </a:solidFill>
              </a:rPr>
              <a:t>Janelle Bauerl</a:t>
            </a:r>
            <a:r>
              <a:rPr lang="en" dirty="0">
                <a:solidFill>
                  <a:srgbClr val="9FC5E8"/>
                </a:solidFill>
              </a:rPr>
              <a:t> </a:t>
            </a:r>
            <a:r>
              <a:rPr lang="en" dirty="0">
                <a:solidFill>
                  <a:srgbClr val="000000"/>
                </a:solidFill>
              </a:rPr>
              <a:t>toll free at </a:t>
            </a:r>
            <a:r>
              <a:rPr lang="en" dirty="0">
                <a:solidFill>
                  <a:schemeClr val="accent3"/>
                </a:solidFill>
              </a:rPr>
              <a:t>877-523-6759</a:t>
            </a:r>
            <a:r>
              <a:rPr lang="en" dirty="0">
                <a:solidFill>
                  <a:srgbClr val="000000"/>
                </a:solidFill>
              </a:rPr>
              <a:t>                                                                              </a:t>
            </a:r>
            <a:r>
              <a:rPr lang="en" sz="3000" dirty="0">
                <a:solidFill>
                  <a:srgbClr val="000000"/>
                </a:solidFill>
              </a:rPr>
              <a:t>or email her at </a:t>
            </a:r>
            <a:r>
              <a:rPr lang="en" sz="3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the Arizona Department of Education at </a:t>
            </a:r>
            <a:r>
              <a:rPr lang="en" sz="3000" dirty="0">
                <a:solidFill>
                  <a:schemeClr val="accent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atinfo@azed.gov</a:t>
            </a:r>
            <a:r>
              <a:rPr lang="en" sz="3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or call </a:t>
            </a:r>
            <a:r>
              <a:rPr lang="en" sz="3000" dirty="0">
                <a:solidFill>
                  <a:schemeClr val="accent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520-628-6665</a:t>
            </a:r>
            <a:r>
              <a:rPr lang="en" sz="3000" b="1" dirty="0">
                <a:solidFill>
                  <a:schemeClr val="accent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  <a:p>
            <a:pPr lvl="0" rtl="0">
              <a:lnSpc>
                <a:spcPct val="115000"/>
              </a:lnSpc>
              <a:buClr>
                <a:srgbClr val="000000"/>
              </a:buClr>
              <a:buSzPct val="36666"/>
              <a:buFont typeface="Arial"/>
              <a:buNone/>
            </a:pPr>
            <a:r>
              <a:rPr lang="en" sz="3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endParaRPr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>
  <a:themeElements>
    <a:clrScheme name="Custom 458">
      <a:dk1>
        <a:srgbClr val="6A0212"/>
      </a:dk1>
      <a:lt1>
        <a:srgbClr val="B43C3E"/>
      </a:lt1>
      <a:dk2>
        <a:srgbClr val="000000"/>
      </a:dk2>
      <a:lt2>
        <a:srgbClr val="E9E0C9"/>
      </a:lt2>
      <a:accent1>
        <a:srgbClr val="D60030"/>
      </a:accent1>
      <a:accent2>
        <a:srgbClr val="FFA711"/>
      </a:accent2>
      <a:accent3>
        <a:srgbClr val="709E0B"/>
      </a:accent3>
      <a:accent4>
        <a:srgbClr val="006985"/>
      </a:accent4>
      <a:accent5>
        <a:srgbClr val="3A1E5E"/>
      </a:accent5>
      <a:accent6>
        <a:srgbClr val="FF6428"/>
      </a:accent6>
      <a:hlink>
        <a:srgbClr val="CDA43D"/>
      </a:hlink>
      <a:folHlink>
        <a:srgbClr val="744F1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279</Words>
  <Application>Microsoft Office PowerPoint</Application>
  <PresentationFormat>On-screen Show (4:3)</PresentationFormat>
  <Paragraphs>48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/>
      <vt:lpstr>Arizona State AT Short Term Lending Library</vt:lpstr>
      <vt:lpstr>Loan Library</vt:lpstr>
      <vt:lpstr>Program</vt:lpstr>
      <vt:lpstr>Purpose for Lending Library</vt:lpstr>
      <vt:lpstr> How do I borrow items from the library? </vt:lpstr>
      <vt:lpstr>What items are in the loan library?</vt:lpstr>
      <vt:lpstr>Assistive Technology Categories</vt:lpstr>
      <vt:lpstr>Categories continued</vt:lpstr>
      <vt:lpstr>How can I find what I'm looking for?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Arizona State AT Short Term Lending Library</dc:title>
  <dc:creator>Moreno, Norma</dc:creator>
  <cp:lastModifiedBy>Norma Moreno</cp:lastModifiedBy>
  <cp:revision>1</cp:revision>
  <dcterms:modified xsi:type="dcterms:W3CDTF">2013-07-10T21:56:36Z</dcterms:modified>
</cp:coreProperties>
</file>