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20" r:id="rId3"/>
  </p:sldMasterIdLst>
  <p:sldIdLst>
    <p:sldId id="259" r:id="rId4"/>
    <p:sldId id="258" r:id="rId5"/>
    <p:sldId id="261" r:id="rId6"/>
    <p:sldId id="269" r:id="rId7"/>
    <p:sldId id="271" r:id="rId8"/>
    <p:sldId id="270" r:id="rId9"/>
    <p:sldId id="264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B499-085E-4EDE-BD88-609C7D51785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DDC9-6E18-491B-8442-01B162C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B499-085E-4EDE-BD88-609C7D51785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DDC9-6E18-491B-8442-01B162C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B499-085E-4EDE-BD88-609C7D51785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DDC9-6E18-491B-8442-01B162C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7EB499-085E-4EDE-BD88-609C7D51785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52DDC9-6E18-491B-8442-01B162C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EB499-085E-4EDE-BD88-609C7D51785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2DDC9-6E18-491B-8442-01B162C58E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EB499-085E-4EDE-BD88-609C7D51785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2DDC9-6E18-491B-8442-01B162C58E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EB499-085E-4EDE-BD88-609C7D51785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2DDC9-6E18-491B-8442-01B162C58E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EB499-085E-4EDE-BD88-609C7D51785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2DDC9-6E18-491B-8442-01B162C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EB499-085E-4EDE-BD88-609C7D51785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2DDC9-6E18-491B-8442-01B162C58E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EB499-085E-4EDE-BD88-609C7D51785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2DDC9-6E18-491B-8442-01B162C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B7EB499-085E-4EDE-BD88-609C7D51785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2DDC9-6E18-491B-8442-01B162C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B499-085E-4EDE-BD88-609C7D51785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DDC9-6E18-491B-8442-01B162C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7EB499-085E-4EDE-BD88-609C7D51785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52DDC9-6E18-491B-8442-01B162C58E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EB499-085E-4EDE-BD88-609C7D51785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2DDC9-6E18-491B-8442-01B162C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7EB499-085E-4EDE-BD88-609C7D51785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2DDC9-6E18-491B-8442-01B162C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B499-085E-4EDE-BD88-609C7D5178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DDC9-6E18-491B-8442-01B162C58E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B499-085E-4EDE-BD88-609C7D5178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DDC9-6E18-491B-8442-01B162C58E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B499-085E-4EDE-BD88-609C7D5178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DDC9-6E18-491B-8442-01B162C58E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B499-085E-4EDE-BD88-609C7D5178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DDC9-6E18-491B-8442-01B162C58E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B499-085E-4EDE-BD88-609C7D5178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DDC9-6E18-491B-8442-01B162C58E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B499-085E-4EDE-BD88-609C7D5178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DDC9-6E18-491B-8442-01B162C58E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B499-085E-4EDE-BD88-609C7D5178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DDC9-6E18-491B-8442-01B162C58E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B499-085E-4EDE-BD88-609C7D51785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DDC9-6E18-491B-8442-01B162C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B499-085E-4EDE-BD88-609C7D5178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DDC9-6E18-491B-8442-01B162C58E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B499-085E-4EDE-BD88-609C7D5178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DDC9-6E18-491B-8442-01B162C58E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B499-085E-4EDE-BD88-609C7D5178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DDC9-6E18-491B-8442-01B162C58E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B499-085E-4EDE-BD88-609C7D5178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DDC9-6E18-491B-8442-01B162C58E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B499-085E-4EDE-BD88-609C7D51785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DDC9-6E18-491B-8442-01B162C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B499-085E-4EDE-BD88-609C7D51785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DDC9-6E18-491B-8442-01B162C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B499-085E-4EDE-BD88-609C7D51785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DDC9-6E18-491B-8442-01B162C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B499-085E-4EDE-BD88-609C7D51785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DDC9-6E18-491B-8442-01B162C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B499-085E-4EDE-BD88-609C7D51785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DDC9-6E18-491B-8442-01B162C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B499-085E-4EDE-BD88-609C7D51785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DDC9-6E18-491B-8442-01B162C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EB499-085E-4EDE-BD88-609C7D51785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2DDC9-6E18-491B-8442-01B162C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B7EB499-085E-4EDE-BD88-609C7D517854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C52DDC9-6E18-491B-8442-01B162C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EB499-085E-4EDE-BD88-609C7D5178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2DDC9-6E18-491B-8442-01B162C58E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0" y="2362200"/>
            <a:ext cx="91440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SET TRANSPARENT COLOR</a:t>
            </a:r>
          </a:p>
          <a:p>
            <a:pPr lvl="4">
              <a:buBlip>
                <a:blip r:embed="rId2"/>
              </a:buBlip>
            </a:pPr>
            <a:r>
              <a:rPr lang="en-US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Adding glow</a:t>
            </a:r>
          </a:p>
          <a:p>
            <a:pPr lvl="4">
              <a:buBlip>
                <a:blip r:embed="rId2"/>
              </a:buBlip>
            </a:pPr>
            <a:r>
              <a:rPr lang="en-US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Adding shadow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6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stephaniep\AppData\Local\Microsoft\Windows\Temporary Internet Files\Content.IE5\AMV3ZAFL\MP9004443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4191000" cy="626062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8952" y="1371600"/>
            <a:ext cx="8385048" cy="2514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Texting &amp; Driving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6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257800" y="2743200"/>
            <a:ext cx="3581400" cy="58146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333300"/>
                </a:solidFill>
              </a:rPr>
              <a:t>ACCIDENT STATISTICS</a:t>
            </a:r>
            <a:endParaRPr lang="en-US" dirty="0">
              <a:solidFill>
                <a:srgbClr val="33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4384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dirty="0" smtClean="0">
                <a:solidFill>
                  <a:prstClr val="white"/>
                </a:solidFill>
              </a:rPr>
              <a:t>Presentation Links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28600" y="3276600"/>
            <a:ext cx="69342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en-US" sz="4400" dirty="0">
              <a:solidFill>
                <a:prstClr val="white"/>
              </a:solidFill>
            </a:endParaRPr>
          </a:p>
          <a:p>
            <a:pPr lvl="4">
              <a:spcBef>
                <a:spcPct val="0"/>
              </a:spcBef>
              <a:buBlip>
                <a:blip r:embed="rId2"/>
              </a:buBlip>
            </a:pP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adding actions</a:t>
            </a:r>
          </a:p>
          <a:p>
            <a:pPr lvl="4">
              <a:spcBef>
                <a:spcPct val="0"/>
              </a:spcBef>
              <a:buBlip>
                <a:blip r:embed="rId2"/>
              </a:buBlip>
            </a:pP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using shapes</a:t>
            </a:r>
            <a:endParaRPr lang="en-US" sz="3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4">
              <a:spcBef>
                <a:spcPct val="0"/>
              </a:spcBef>
              <a:buBlip>
                <a:blip r:embed="rId2"/>
              </a:buBlip>
            </a:pP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changing link color</a:t>
            </a:r>
            <a:endParaRPr lang="en-US" sz="3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4">
              <a:spcBef>
                <a:spcPct val="0"/>
              </a:spcBef>
            </a:pP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endParaRPr lang="en-US" sz="6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VSE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1990129"/>
            <a:ext cx="3352800" cy="2213372"/>
          </a:xfrm>
          <a:prstGeom prst="roundRect">
            <a:avLst/>
          </a:prstGeom>
          <a:solidFill>
            <a:schemeClr val="bg2">
              <a:lumMod val="90000"/>
              <a:alpha val="87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2" rtlCol="0" anchor="ctr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hlinkClick r:id="rId3" action="ppaction://hlinksldjump"/>
              </a:rPr>
              <a:t> </a:t>
            </a:r>
            <a:endParaRPr lang="en-US" sz="1200" dirty="0" smtClean="0">
              <a:solidFill>
                <a:schemeClr val="tx1"/>
              </a:solidFill>
              <a:hlinkClick r:id="rId3" action="ppaction://hlinksldjump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gency FB" pitchFamily="34" charset="0"/>
              </a:rPr>
              <a:t>Signing </a:t>
            </a:r>
            <a:r>
              <a:rPr lang="en-US" sz="1400" dirty="0">
                <a:solidFill>
                  <a:schemeClr val="tx1"/>
                </a:solidFill>
                <a:latin typeface="Agency FB" pitchFamily="34" charset="0"/>
              </a:rPr>
              <a:t>in </a:t>
            </a:r>
            <a:endParaRPr lang="en-US" sz="1400" dirty="0" smtClean="0">
              <a:solidFill>
                <a:schemeClr val="tx1"/>
              </a:solidFill>
              <a:latin typeface="Agency FB" pitchFamily="34" charset="0"/>
            </a:endParaRPr>
          </a:p>
          <a:p>
            <a:endParaRPr lang="en-US" sz="1400" dirty="0">
              <a:solidFill>
                <a:schemeClr val="tx1"/>
              </a:solidFill>
              <a:latin typeface="Agency FB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gency FB" pitchFamily="34" charset="0"/>
              </a:rPr>
              <a:t>PowerSchool Graph</a:t>
            </a:r>
            <a:endParaRPr lang="en-US" sz="1400" dirty="0">
              <a:solidFill>
                <a:schemeClr val="tx1"/>
              </a:solidFill>
              <a:latin typeface="Agency FB" pitchFamily="34" charset="0"/>
            </a:endParaRPr>
          </a:p>
          <a:p>
            <a:endParaRPr lang="en-US" sz="1400" dirty="0">
              <a:solidFill>
                <a:schemeClr val="tx1"/>
              </a:solidFill>
              <a:latin typeface="Agency FB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gency FB" pitchFamily="34" charset="0"/>
              </a:rPr>
              <a:t> </a:t>
            </a:r>
            <a:endParaRPr lang="en-US" sz="1400" dirty="0">
              <a:solidFill>
                <a:schemeClr val="tx1"/>
              </a:solidFill>
              <a:latin typeface="Agency FB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Agency FB" pitchFamily="34" charset="0"/>
              </a:rPr>
              <a:t> </a:t>
            </a:r>
          </a:p>
          <a:p>
            <a:endParaRPr lang="en-US" sz="1400" dirty="0">
              <a:solidFill>
                <a:schemeClr val="tx1"/>
              </a:solidFill>
              <a:latin typeface="Agency FB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Agency FB" pitchFamily="34" charset="0"/>
              </a:rPr>
              <a:t> </a:t>
            </a:r>
          </a:p>
          <a:p>
            <a:endParaRPr lang="en-US" sz="1400" dirty="0">
              <a:solidFill>
                <a:schemeClr val="tx1"/>
              </a:solidFill>
              <a:latin typeface="Agency FB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	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6800" y="1676400"/>
            <a:ext cx="2362200" cy="4426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gency FB" pitchFamily="34" charset="0"/>
              </a:rPr>
              <a:t>COURSE OBJECTIVES</a:t>
            </a:r>
            <a:endParaRPr lang="en-US" sz="2000" b="1" dirty="0">
              <a:solidFill>
                <a:schemeClr val="tx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72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2.d46.org/weblogs/graphs/graph0328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35" y="838200"/>
            <a:ext cx="9112865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381000" y="2133600"/>
            <a:ext cx="69342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en-US" sz="4400" dirty="0">
              <a:solidFill>
                <a:prstClr val="white"/>
              </a:solidFill>
            </a:endParaRPr>
          </a:p>
          <a:p>
            <a:pPr lvl="4">
              <a:spcBef>
                <a:spcPct val="0"/>
              </a:spcBef>
              <a:buBlip>
                <a:blip r:embed="rId2"/>
              </a:buBlip>
            </a:pPr>
            <a:r>
              <a:rPr lang="en-US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COMPRESSING </a:t>
            </a: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PICS</a:t>
            </a:r>
          </a:p>
          <a:p>
            <a:pPr lvl="4">
              <a:spcBef>
                <a:spcPct val="0"/>
              </a:spcBef>
              <a:buBlip>
                <a:blip r:embed="rId2"/>
              </a:buBlip>
            </a:pP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SELECTION PANE</a:t>
            </a: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endParaRPr lang="en-US" sz="66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dirty="0">
                <a:solidFill>
                  <a:prstClr val="white"/>
                </a:solidFill>
              </a:rPr>
              <a:t>WORKING WITH PICTURES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Beach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73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6" name="Fishing Boa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419600"/>
            <a:ext cx="1676400" cy="60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7" name="Runn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362200"/>
            <a:ext cx="3190875" cy="423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75789" name="Soccer Ball" descr="http://www.keybiscaynesoccerclub.com/imgs/soccer-bal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5715000"/>
            <a:ext cx="477347" cy="476250"/>
          </a:xfrm>
          <a:prstGeom prst="rect">
            <a:avLst/>
          </a:prstGeom>
          <a:noFill/>
        </p:spPr>
      </p:pic>
      <p:pic>
        <p:nvPicPr>
          <p:cNvPr id="75793" name="Sandcastl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655884" y="5638800"/>
            <a:ext cx="248811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5" name="Umbrella" descr="http://i01.i.aliimg.com/wsphoto/v0/772762133/Ultralarge-qiutong-font-b-umbrella-b-font-quality-casual-font-b-beach-b-font-font-b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10114">
            <a:off x="5154278" y="3502430"/>
            <a:ext cx="4052827" cy="3037870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5745</TotalTime>
  <Words>42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Concourse</vt:lpstr>
      <vt:lpstr>1_Office Theme</vt:lpstr>
      <vt:lpstr>Slide 1</vt:lpstr>
      <vt:lpstr>Texting &amp; Driving </vt:lpstr>
      <vt:lpstr>Slide 3</vt:lpstr>
      <vt:lpstr>Slide 4</vt:lpstr>
      <vt:lpstr>Slide 5</vt:lpstr>
      <vt:lpstr>Slide 6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temp</dc:creator>
  <cp:lastModifiedBy>temp</cp:lastModifiedBy>
  <cp:revision>33</cp:revision>
  <dcterms:created xsi:type="dcterms:W3CDTF">2013-05-30T16:44:26Z</dcterms:created>
  <dcterms:modified xsi:type="dcterms:W3CDTF">2013-06-03T20:51:29Z</dcterms:modified>
</cp:coreProperties>
</file>