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3" r:id="rId2"/>
    <p:sldId id="258" r:id="rId3"/>
    <p:sldId id="274" r:id="rId4"/>
    <p:sldId id="267" r:id="rId5"/>
    <p:sldId id="270" r:id="rId6"/>
    <p:sldId id="268" r:id="rId7"/>
    <p:sldId id="257" r:id="rId8"/>
    <p:sldId id="27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1" autoAdjust="0"/>
    <p:restoredTop sz="94660"/>
  </p:normalViewPr>
  <p:slideViewPr>
    <p:cSldViewPr>
      <p:cViewPr varScale="1">
        <p:scale>
          <a:sx n="60" d="100"/>
          <a:sy n="60" d="100"/>
        </p:scale>
        <p:origin x="-93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3182A8C-5A17-4CF2-8904-A094E74554EF}" type="datetimeFigureOut">
              <a:rPr lang="en-US" smtClean="0"/>
              <a:pPr/>
              <a:t>5/1/2013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DDD3FF5-F521-45B7-853B-FD0616FFE8A1}"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182A8C-5A17-4CF2-8904-A094E74554EF}"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D3FF5-F521-45B7-853B-FD0616FFE8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182A8C-5A17-4CF2-8904-A094E74554EF}"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D3FF5-F521-45B7-853B-FD0616FFE8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182A8C-5A17-4CF2-8904-A094E74554EF}"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D3FF5-F521-45B7-853B-FD0616FFE8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182A8C-5A17-4CF2-8904-A094E74554EF}"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DDD3FF5-F521-45B7-853B-FD0616FFE8A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182A8C-5A17-4CF2-8904-A094E74554EF}" type="datetimeFigureOut">
              <a:rPr lang="en-US" smtClean="0"/>
              <a:pPr/>
              <a:t>5/1/2013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D3FF5-F521-45B7-853B-FD0616FFE8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182A8C-5A17-4CF2-8904-A094E74554EF}" type="datetimeFigureOut">
              <a:rPr lang="en-US" smtClean="0"/>
              <a:pPr/>
              <a:t>5/1/2013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DD3FF5-F521-45B7-853B-FD0616FFE8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182A8C-5A17-4CF2-8904-A094E74554EF}" type="datetimeFigureOut">
              <a:rPr lang="en-US" smtClean="0"/>
              <a:pPr/>
              <a:t>5/1/2013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DD3FF5-F521-45B7-853B-FD0616FFE8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182A8C-5A17-4CF2-8904-A094E74554EF}" type="datetimeFigureOut">
              <a:rPr lang="en-US" smtClean="0"/>
              <a:pPr/>
              <a:t>5/1/2013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DD3FF5-F521-45B7-853B-FD0616FFE8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182A8C-5A17-4CF2-8904-A094E74554EF}" type="datetimeFigureOut">
              <a:rPr lang="en-US" smtClean="0"/>
              <a:pPr/>
              <a:t>5/1/2013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D3FF5-F521-45B7-853B-FD0616FFE8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182A8C-5A17-4CF2-8904-A094E74554EF}" type="datetimeFigureOut">
              <a:rPr lang="en-US" smtClean="0"/>
              <a:pPr/>
              <a:t>5/1/2013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D3FF5-F521-45B7-853B-FD0616FFE8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3182A8C-5A17-4CF2-8904-A094E74554EF}" type="datetimeFigureOut">
              <a:rPr lang="en-US" smtClean="0"/>
              <a:pPr/>
              <a:t>5/1/2013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DDD3FF5-F521-45B7-853B-FD0616FFE8A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learn.susd12.org/course/view.php?id=2674&amp;section=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usd12.org/node/487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hyperlink" Target="https://docs.google.com/a/students.susd12.org/forms/d/1CY7GEXgqP03AbayD32OcF8H6pM6QNVlROlcKfiVFfoo/viewform" TargetMode="External"/><Relationship Id="rId4" Type="http://schemas.openxmlformats.org/officeDocument/2006/relationships/hyperlink" Target="http://www.eventbrite.com/event/6089713497?ref=ec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owerteacherlogo.jpg"/>
          <p:cNvPicPr>
            <a:picLocks noGrp="1" noChangeAspect="1"/>
          </p:cNvPicPr>
          <p:nvPr>
            <p:ph idx="1"/>
          </p:nvPr>
        </p:nvPicPr>
        <p:blipFill>
          <a:blip r:embed="rId2" cstate="print"/>
          <a:stretch>
            <a:fillRect/>
          </a:stretch>
        </p:blipFill>
        <p:spPr>
          <a:xfrm>
            <a:off x="609600" y="228600"/>
            <a:ext cx="7480716" cy="2209800"/>
          </a:xfrm>
        </p:spPr>
      </p:pic>
      <p:sp>
        <p:nvSpPr>
          <p:cNvPr id="6" name="TextBox 5"/>
          <p:cNvSpPr txBox="1"/>
          <p:nvPr/>
        </p:nvSpPr>
        <p:spPr>
          <a:xfrm>
            <a:off x="2590800" y="4038600"/>
            <a:ext cx="4038600" cy="707886"/>
          </a:xfrm>
          <a:prstGeom prst="rect">
            <a:avLst/>
          </a:prstGeom>
          <a:noFill/>
        </p:spPr>
        <p:txBody>
          <a:bodyPr wrap="square" rtlCol="0">
            <a:spAutoFit/>
          </a:bodyPr>
          <a:lstStyle/>
          <a:p>
            <a:r>
              <a:rPr lang="en-US" sz="4000" dirty="0" smtClean="0">
                <a:latin typeface="Albertus Medium" pitchFamily="34" charset="0"/>
              </a:rPr>
              <a:t>An introduction</a:t>
            </a:r>
            <a:endParaRPr lang="en-US" sz="4000" dirty="0">
              <a:latin typeface="Albertus Medium"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Please go to Learn</a:t>
            </a:r>
            <a:endParaRPr lang="en-US" dirty="0"/>
          </a:p>
        </p:txBody>
      </p:sp>
      <p:sp>
        <p:nvSpPr>
          <p:cNvPr id="3" name="Content Placeholder 2"/>
          <p:cNvSpPr>
            <a:spLocks noGrp="1"/>
          </p:cNvSpPr>
          <p:nvPr>
            <p:ph idx="1"/>
          </p:nvPr>
        </p:nvSpPr>
        <p:spPr>
          <a:xfrm>
            <a:off x="457200" y="1828800"/>
            <a:ext cx="8229600" cy="5029200"/>
          </a:xfrm>
        </p:spPr>
        <p:txBody>
          <a:bodyPr/>
          <a:lstStyle/>
          <a:p>
            <a:pPr>
              <a:buNone/>
            </a:pPr>
            <a:r>
              <a:rPr lang="en-US" dirty="0" smtClean="0">
                <a:hlinkClick r:id="rId2"/>
              </a:rPr>
              <a:t>http://learn.susd12.org</a:t>
            </a:r>
            <a:r>
              <a:rPr lang="en-US" dirty="0" smtClean="0">
                <a:hlinkClick r:id="rId2"/>
              </a:rPr>
              <a:t>/</a:t>
            </a:r>
            <a:endParaRPr lang="en-US" dirty="0" smtClean="0"/>
          </a:p>
          <a:p>
            <a:pPr>
              <a:buNone/>
            </a:pPr>
            <a:endParaRPr lang="en-US" dirty="0" smtClean="0"/>
          </a:p>
          <a:p>
            <a:pPr>
              <a:buNone/>
            </a:pPr>
            <a:r>
              <a:rPr lang="en-US" dirty="0" smtClean="0"/>
              <a:t> </a:t>
            </a:r>
            <a:endParaRPr lang="en-US" dirty="0" smtClean="0"/>
          </a:p>
          <a:p>
            <a:endParaRPr lang="en-US" dirty="0"/>
          </a:p>
        </p:txBody>
      </p:sp>
      <p:pic>
        <p:nvPicPr>
          <p:cNvPr id="5" name="Picture 4" descr="learn fron page.png"/>
          <p:cNvPicPr>
            <a:picLocks noChangeAspect="1"/>
          </p:cNvPicPr>
          <p:nvPr/>
        </p:nvPicPr>
        <p:blipFill>
          <a:blip r:embed="rId3" cstate="print"/>
          <a:stretch>
            <a:fillRect/>
          </a:stretch>
        </p:blipFill>
        <p:spPr>
          <a:xfrm>
            <a:off x="914400" y="2590800"/>
            <a:ext cx="7370946" cy="381921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ogin screen.png"/>
          <p:cNvPicPr>
            <a:picLocks noGrp="1" noChangeAspect="1"/>
          </p:cNvPicPr>
          <p:nvPr>
            <p:ph idx="1"/>
          </p:nvPr>
        </p:nvPicPr>
        <p:blipFill>
          <a:blip r:embed="rId2" cstate="print"/>
          <a:stretch>
            <a:fillRect/>
          </a:stretch>
        </p:blipFill>
        <p:spPr>
          <a:xfrm>
            <a:off x="609600" y="1371600"/>
            <a:ext cx="7888748" cy="3997167"/>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11562"/>
          </a:xfrm>
        </p:spPr>
        <p:txBody>
          <a:bodyPr>
            <a:normAutofit fontScale="90000"/>
          </a:bodyPr>
          <a:lstStyle/>
          <a:p>
            <a:pPr algn="l"/>
            <a:r>
              <a:rPr lang="en-US" dirty="0" smtClean="0"/>
              <a:t>In the upper right hand corner, locate the </a:t>
            </a:r>
            <a:r>
              <a:rPr lang="en-US" dirty="0" smtClean="0"/>
              <a:t>simulation, mysteriously called, “Snapshot”. </a:t>
            </a:r>
            <a:r>
              <a:rPr lang="en-US" dirty="0" smtClean="0"/>
              <a:t>We will be working with snapshot and the scavenger hunt.  </a:t>
            </a:r>
            <a:endParaRPr lang="en-US" dirty="0"/>
          </a:p>
        </p:txBody>
      </p:sp>
      <p:pic>
        <p:nvPicPr>
          <p:cNvPr id="22530" name="Picture 2"/>
          <p:cNvPicPr>
            <a:picLocks noGrp="1" noChangeAspect="1" noChangeArrowheads="1"/>
          </p:cNvPicPr>
          <p:nvPr>
            <p:ph idx="1"/>
          </p:nvPr>
        </p:nvPicPr>
        <p:blipFill>
          <a:blip r:embed="rId2" cstate="print"/>
          <a:srcRect/>
          <a:stretch>
            <a:fillRect/>
          </a:stretch>
        </p:blipFill>
        <p:spPr bwMode="auto">
          <a:xfrm>
            <a:off x="5334000" y="3441700"/>
            <a:ext cx="2333625" cy="3416300"/>
          </a:xfrm>
          <a:prstGeom prst="rect">
            <a:avLst/>
          </a:prstGeom>
          <a:noFill/>
          <a:ln w="9525">
            <a:noFill/>
            <a:miter lim="800000"/>
            <a:headEnd/>
            <a:tailEnd/>
          </a:ln>
        </p:spPr>
      </p:pic>
      <p:sp>
        <p:nvSpPr>
          <p:cNvPr id="5" name="Right Arrow 4"/>
          <p:cNvSpPr/>
          <p:nvPr/>
        </p:nvSpPr>
        <p:spPr>
          <a:xfrm>
            <a:off x="4191000" y="54102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381000" y="4648200"/>
            <a:ext cx="3505200" cy="1569660"/>
          </a:xfrm>
          <a:prstGeom prst="rect">
            <a:avLst/>
          </a:prstGeom>
          <a:noFill/>
          <a:ln>
            <a:noFill/>
          </a:ln>
        </p:spPr>
        <p:txBody>
          <a:bodyPr wrap="square" rtlCol="0">
            <a:spAutoFit/>
          </a:bodyPr>
          <a:lstStyle/>
          <a:p>
            <a:r>
              <a:rPr lang="en-US" sz="2400" b="1" dirty="0" smtClean="0">
                <a:solidFill>
                  <a:schemeClr val="accent1"/>
                </a:solidFill>
                <a:effectLst>
                  <a:outerShdw blurRad="38100" dist="38100" dir="2700000" algn="tl">
                    <a:srgbClr val="000000">
                      <a:alpha val="43137"/>
                    </a:srgbClr>
                  </a:outerShdw>
                </a:effectLst>
                <a:latin typeface="+mj-lt"/>
              </a:rPr>
              <a:t>Click snapshot to download the simulation.  It is a program.  Run it</a:t>
            </a:r>
            <a:endParaRPr lang="en-US" sz="2400" b="1" dirty="0">
              <a:solidFill>
                <a:schemeClr val="accent1"/>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bobp\AppData\Local\Microsoft\Windows\Temporary Internet Files\Content.Outlook\SGV3AQW9\SnipImage (3).JPG"/>
          <p:cNvPicPr>
            <a:picLocks noChangeAspect="1" noChangeArrowheads="1"/>
          </p:cNvPicPr>
          <p:nvPr/>
        </p:nvPicPr>
        <p:blipFill>
          <a:blip r:embed="rId2" cstate="print"/>
          <a:srcRect/>
          <a:stretch>
            <a:fillRect/>
          </a:stretch>
        </p:blipFill>
        <p:spPr bwMode="auto">
          <a:xfrm>
            <a:off x="2438400" y="809625"/>
            <a:ext cx="4267200" cy="52387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Teacher</a:t>
            </a:r>
            <a:endParaRPr lang="en-US" dirty="0"/>
          </a:p>
        </p:txBody>
      </p:sp>
      <p:pic>
        <p:nvPicPr>
          <p:cNvPr id="23554" name="Picture 2"/>
          <p:cNvPicPr>
            <a:picLocks noGrp="1" noChangeAspect="1" noChangeArrowheads="1"/>
          </p:cNvPicPr>
          <p:nvPr>
            <p:ph idx="1"/>
          </p:nvPr>
        </p:nvPicPr>
        <p:blipFill>
          <a:blip r:embed="rId2" cstate="print"/>
          <a:srcRect/>
          <a:stretch>
            <a:fillRect/>
          </a:stretch>
        </p:blipFill>
        <p:spPr bwMode="auto">
          <a:xfrm>
            <a:off x="1643062" y="1835150"/>
            <a:ext cx="5857875" cy="423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86200"/>
          </a:xfrm>
        </p:spPr>
        <p:txBody>
          <a:bodyPr>
            <a:normAutofit fontScale="90000"/>
          </a:bodyPr>
          <a:lstStyle/>
          <a:p>
            <a:pPr algn="l"/>
            <a:r>
              <a:rPr lang="en-US" dirty="0" smtClean="0"/>
              <a:t>To view the entire array of trainings or sign up for one of the trainings on the previous slide, you may click on the link below</a:t>
            </a:r>
            <a:r>
              <a:rPr lang="en-US" dirty="0" smtClean="0"/>
              <a:t>. Or use the links in the </a:t>
            </a:r>
            <a:r>
              <a:rPr lang="en-US" dirty="0" err="1" smtClean="0"/>
              <a:t>PowerTeacher</a:t>
            </a:r>
            <a:r>
              <a:rPr lang="en-US" dirty="0" smtClean="0"/>
              <a:t> Learn Page </a:t>
            </a:r>
            <a:endParaRPr lang="en-US" dirty="0"/>
          </a:p>
        </p:txBody>
      </p:sp>
      <p:sp>
        <p:nvSpPr>
          <p:cNvPr id="3" name="Content Placeholder 2"/>
          <p:cNvSpPr>
            <a:spLocks noGrp="1"/>
          </p:cNvSpPr>
          <p:nvPr>
            <p:ph idx="1"/>
          </p:nvPr>
        </p:nvSpPr>
        <p:spPr>
          <a:xfrm>
            <a:off x="457200" y="4114800"/>
            <a:ext cx="8229600" cy="2133600"/>
          </a:xfrm>
        </p:spPr>
        <p:txBody>
          <a:bodyPr/>
          <a:lstStyle/>
          <a:p>
            <a:pPr>
              <a:buNone/>
            </a:pPr>
            <a:endParaRPr lang="en-US" dirty="0" smtClean="0">
              <a:hlinkClick r:id="rId2"/>
            </a:endParaRPr>
          </a:p>
          <a:p>
            <a:pPr>
              <a:buNone/>
            </a:pPr>
            <a:r>
              <a:rPr lang="en-US" dirty="0" smtClean="0">
                <a:hlinkClick r:id="rId2"/>
              </a:rPr>
              <a:t>http://www.susd12.org/node/4876</a:t>
            </a:r>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cstate="print"/>
          <a:srcRect/>
          <a:stretch>
            <a:fillRect/>
          </a:stretch>
        </p:blipFill>
        <p:spPr bwMode="auto">
          <a:xfrm>
            <a:off x="762000" y="685800"/>
            <a:ext cx="7467600" cy="2815261"/>
          </a:xfrm>
          <a:prstGeom prst="rect">
            <a:avLst/>
          </a:prstGeom>
          <a:noFill/>
          <a:ln w="9525">
            <a:noFill/>
            <a:miter lim="800000"/>
            <a:headEnd/>
            <a:tailEnd/>
          </a:ln>
        </p:spPr>
      </p:pic>
      <p:pic>
        <p:nvPicPr>
          <p:cNvPr id="26629" name="Picture 5"/>
          <p:cNvPicPr>
            <a:picLocks noChangeAspect="1" noChangeArrowheads="1"/>
          </p:cNvPicPr>
          <p:nvPr/>
        </p:nvPicPr>
        <p:blipFill>
          <a:blip r:embed="rId3" cstate="print"/>
          <a:srcRect/>
          <a:stretch>
            <a:fillRect/>
          </a:stretch>
        </p:blipFill>
        <p:spPr bwMode="auto">
          <a:xfrm>
            <a:off x="762000" y="3505200"/>
            <a:ext cx="7467600" cy="1283587"/>
          </a:xfrm>
          <a:prstGeom prst="rect">
            <a:avLst/>
          </a:prstGeom>
          <a:noFill/>
          <a:ln w="9525">
            <a:noFill/>
            <a:miter lim="800000"/>
            <a:headEnd/>
            <a:tailEnd/>
          </a:ln>
        </p:spPr>
      </p:pic>
      <p:sp>
        <p:nvSpPr>
          <p:cNvPr id="11" name="Rectangle 10"/>
          <p:cNvSpPr/>
          <p:nvPr/>
        </p:nvSpPr>
        <p:spPr>
          <a:xfrm>
            <a:off x="914400" y="4953000"/>
            <a:ext cx="6096000" cy="369332"/>
          </a:xfrm>
          <a:prstGeom prst="rect">
            <a:avLst/>
          </a:prstGeom>
        </p:spPr>
        <p:txBody>
          <a:bodyPr wrap="square">
            <a:spAutoFit/>
          </a:bodyPr>
          <a:lstStyle/>
          <a:p>
            <a:r>
              <a:rPr lang="en-US" dirty="0" smtClean="0">
                <a:latin typeface="+mj-lt"/>
                <a:hlinkClick r:id="rId4"/>
              </a:rPr>
              <a:t>Sign up to attend </a:t>
            </a:r>
            <a:r>
              <a:rPr lang="en-US" dirty="0" err="1" smtClean="0">
                <a:latin typeface="+mj-lt"/>
                <a:hlinkClick r:id="rId4"/>
              </a:rPr>
              <a:t>Sunnytech</a:t>
            </a:r>
            <a:r>
              <a:rPr lang="en-US" dirty="0" smtClean="0">
                <a:latin typeface="+mj-lt"/>
                <a:hlinkClick r:id="rId4"/>
              </a:rPr>
              <a:t> Summer Conference</a:t>
            </a:r>
            <a:endParaRPr lang="en-US" dirty="0">
              <a:latin typeface="+mj-lt"/>
            </a:endParaRPr>
          </a:p>
        </p:txBody>
      </p:sp>
      <p:sp>
        <p:nvSpPr>
          <p:cNvPr id="5" name="TextBox 4"/>
          <p:cNvSpPr txBox="1"/>
          <p:nvPr/>
        </p:nvSpPr>
        <p:spPr>
          <a:xfrm>
            <a:off x="914400" y="5638800"/>
            <a:ext cx="6629400" cy="369332"/>
          </a:xfrm>
          <a:prstGeom prst="rect">
            <a:avLst/>
          </a:prstGeom>
          <a:noFill/>
        </p:spPr>
        <p:txBody>
          <a:bodyPr wrap="square" rtlCol="0">
            <a:spAutoFit/>
          </a:bodyPr>
          <a:lstStyle/>
          <a:p>
            <a:r>
              <a:rPr lang="en-US" dirty="0" smtClean="0">
                <a:latin typeface="+mj-lt"/>
                <a:hlinkClick r:id="rId5"/>
              </a:rPr>
              <a:t>Sign up to present at </a:t>
            </a:r>
            <a:r>
              <a:rPr lang="en-US" dirty="0" err="1" smtClean="0">
                <a:latin typeface="+mj-lt"/>
                <a:hlinkClick r:id="rId5"/>
              </a:rPr>
              <a:t>SunnyTech</a:t>
            </a:r>
            <a:r>
              <a:rPr lang="en-US" dirty="0" smtClean="0">
                <a:latin typeface="+mj-lt"/>
                <a:hlinkClick r:id="rId5"/>
              </a:rPr>
              <a:t> Summer Conference</a:t>
            </a:r>
            <a:endParaRPr lang="en-US" dirty="0">
              <a:latin typeface="+mj-lt"/>
            </a:endParaRPr>
          </a:p>
        </p:txBody>
      </p:sp>
      <p:sp>
        <p:nvSpPr>
          <p:cNvPr id="6" name="TextBox 5"/>
          <p:cNvSpPr txBox="1"/>
          <p:nvPr/>
        </p:nvSpPr>
        <p:spPr>
          <a:xfrm>
            <a:off x="1295400" y="304800"/>
            <a:ext cx="4267200" cy="369332"/>
          </a:xfrm>
          <a:prstGeom prst="rect">
            <a:avLst/>
          </a:prstGeom>
          <a:noFill/>
        </p:spPr>
        <p:txBody>
          <a:bodyPr wrap="square" rtlCol="0">
            <a:spAutoFit/>
          </a:bodyPr>
          <a:lstStyle/>
          <a:p>
            <a:r>
              <a:rPr lang="en-US" dirty="0" smtClean="0">
                <a:solidFill>
                  <a:schemeClr val="accent1"/>
                </a:solidFill>
                <a:latin typeface="+mj-lt"/>
              </a:rPr>
              <a:t>A Harmless Plug …</a:t>
            </a:r>
            <a:endParaRPr lang="en-US" dirty="0">
              <a:solidFill>
                <a:schemeClr val="accent1"/>
              </a:solidFill>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387</TotalTime>
  <Words>114</Words>
  <Application>Microsoft Office PowerPoint</Application>
  <PresentationFormat>On-screen Show (4:3)</PresentationFormat>
  <Paragraphs>14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Slide 1</vt:lpstr>
      <vt:lpstr>Please go to Learn</vt:lpstr>
      <vt:lpstr>Slide 3</vt:lpstr>
      <vt:lpstr>In the upper right hand corner, locate the simulation, mysteriously called, “Snapshot”. We will be working with snapshot and the scavenger hunt.  </vt:lpstr>
      <vt:lpstr>Slide 5</vt:lpstr>
      <vt:lpstr>Power Teacher</vt:lpstr>
      <vt:lpstr>To view the entire array of trainings or sign up for one of the trainings on the previous slide, you may click on the link below. Or use the links in the PowerTeacher Learn Page </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Bob Pratt</dc:creator>
  <cp:lastModifiedBy>Mark Bryant</cp:lastModifiedBy>
  <cp:revision>30</cp:revision>
  <dcterms:created xsi:type="dcterms:W3CDTF">2013-04-30T15:34:57Z</dcterms:created>
  <dcterms:modified xsi:type="dcterms:W3CDTF">2013-05-01T18:52:26Z</dcterms:modified>
</cp:coreProperties>
</file>