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notesMasterIdLst>
    <p:notesMasterId r:id="rId25"/>
  </p:notesMasterIdLst>
  <p:sldIdLst>
    <p:sldId id="256" r:id="rId9"/>
    <p:sldId id="262" r:id="rId10"/>
    <p:sldId id="258" r:id="rId11"/>
    <p:sldId id="259" r:id="rId12"/>
    <p:sldId id="261" r:id="rId13"/>
    <p:sldId id="260" r:id="rId14"/>
    <p:sldId id="263" r:id="rId15"/>
    <p:sldId id="271" r:id="rId16"/>
    <p:sldId id="264" r:id="rId17"/>
    <p:sldId id="265" r:id="rId18"/>
    <p:sldId id="266" r:id="rId19"/>
    <p:sldId id="267" r:id="rId20"/>
    <p:sldId id="268" r:id="rId21"/>
    <p:sldId id="257" r:id="rId22"/>
    <p:sldId id="27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2E91-8166-4E33-8971-798A168FF9C9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95D9-F517-4050-8C15-698D955284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22E-224A-4719-B2BF-197A0171730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</a:t>
            </a:r>
            <a:r>
              <a:rPr lang="en-US" baseline="0" dirty="0" smtClean="0"/>
              <a:t> the presentation with “Sarah” Video emphasizing the danger that exist online for our children and the commitment parent should make to learn as much as possible to minimize these dangers.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22E-224A-4719-B2BF-197A0171730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about Hilary visiting desert view demonstrating</a:t>
            </a:r>
            <a:r>
              <a:rPr lang="en-US" baseline="0" dirty="0" smtClean="0"/>
              <a:t> how students don’t always make the right decisions.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22E-224A-4719-B2BF-197A0171730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EF9E-443E-482D-8A16-612D01C67626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58-0C7B-4486-8F96-E28197893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EA877-25D3-4783-8A14-0360F37390C7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2/11/2013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B9D37-2B83-4285-BD93-A0502F65BA32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E7ED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adelfoh\Desktop\TechTalk\FamilyFeud.ppt%23-1,1,Slide%20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OwpGF1SOQ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36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 </a:t>
            </a:r>
            <a:r>
              <a:rPr lang="en-US" b="1" dirty="0" smtClean="0">
                <a:latin typeface="Agency FB" pitchFamily="34" charset="0"/>
              </a:rPr>
              <a:t>Taking away a child’s online privileges will keep the child safe.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5400" spc="-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Myth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48% of 16-17 yr olds report that their parents know "very little" or "nothing" about their online activities</a:t>
            </a:r>
          </a:p>
          <a:p>
            <a:r>
              <a:rPr lang="en-US" sz="1400" b="1" i="1" dirty="0" smtClean="0">
                <a:solidFill>
                  <a:prstClr val="black"/>
                </a:solidFill>
              </a:rPr>
              <a:t>FBI-online study </a:t>
            </a:r>
          </a:p>
        </p:txBody>
      </p:sp>
      <p:pic>
        <p:nvPicPr>
          <p:cNvPr id="6146" name="Picture 2" descr="http://upload.wikimedia.org/wikipedia/commons/4/40/Child_and_Computer_08473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876800" y="2667000"/>
            <a:ext cx="3810000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5715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Berlin Sans FB" pitchFamily="34" charset="0"/>
              </a:rPr>
              <a:t>Quitando los privilegios de usar el internet mantendrá a  mis hijos seguros</a:t>
            </a:r>
            <a:endParaRPr lang="es-ES" sz="24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9906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 </a:t>
            </a:r>
            <a:r>
              <a:rPr lang="en-US" b="1" dirty="0" smtClean="0">
                <a:latin typeface="Agency FB" pitchFamily="34" charset="0"/>
              </a:rPr>
              <a:t>Your only concern should be for your child’s safety.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>
              <a:latin typeface="Agency FB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5400" spc="-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Myth 3</a:t>
            </a:r>
          </a:p>
        </p:txBody>
      </p:sp>
      <p:pic>
        <p:nvPicPr>
          <p:cNvPr id="6" name="Picture 5" descr="iStock_000005912807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290992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86200" y="243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>
                <a:solidFill>
                  <a:prstClr val="black"/>
                </a:solidFill>
              </a:rPr>
              <a:t>Your child could be the culprit (culpable) as well as the victim</a:t>
            </a:r>
          </a:p>
        </p:txBody>
      </p:sp>
      <p:sp>
        <p:nvSpPr>
          <p:cNvPr id="8" name="Rectangle 7"/>
          <p:cNvSpPr/>
          <p:nvPr/>
        </p:nvSpPr>
        <p:spPr>
          <a:xfrm rot="21289100">
            <a:off x="1651921" y="5370243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Cyber bullying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300266">
            <a:off x="1230822" y="5733626"/>
            <a:ext cx="291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(acosado, amenazado)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handing%20out%20the%20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9582">
            <a:off x="4800600" y="32766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724400" y="57150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dirty="0" smtClean="0">
                <a:solidFill>
                  <a:prstClr val="black"/>
                </a:solidFill>
              </a:rPr>
              <a:t>Illegal File sharing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1828800"/>
            <a:ext cx="7520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Berlin Sans FB" pitchFamily="34" charset="0"/>
              </a:rPr>
              <a:t>Solo me tengo que preocupar por la seguridad de mi hijo.</a:t>
            </a:r>
            <a:endParaRPr lang="es-ES" sz="24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9906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 </a:t>
            </a:r>
            <a:r>
              <a:rPr lang="en-US" b="1" dirty="0" smtClean="0">
                <a:latin typeface="Agency FB" pitchFamily="34" charset="0"/>
              </a:rPr>
              <a:t>Technology can protect your computer and your child from online dangers. (PELIGROS)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>
              <a:latin typeface="Agency FB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5400" spc="-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Myth 4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75% of youth who received an online sexual solicitation did not tell a parent</a:t>
            </a:r>
          </a:p>
          <a:p>
            <a:r>
              <a:rPr lang="en-US" sz="1400" b="1" i="1" dirty="0" smtClean="0">
                <a:solidFill>
                  <a:prstClr val="black"/>
                </a:solidFill>
              </a:rPr>
              <a:t>FBI-online study </a:t>
            </a:r>
          </a:p>
        </p:txBody>
      </p:sp>
      <p:pic>
        <p:nvPicPr>
          <p:cNvPr id="2050" name="Picture 2" descr="http://2.bp.blogspot.com/_6flkHtlXbcg/THkyZwPPC9I/AAAAAAAAB10/fNiiMlRRMKg/s1600/DSC0280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334000" y="2971800"/>
            <a:ext cx="3403600" cy="2552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5791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Berlin Sans FB" pitchFamily="34" charset="0"/>
              </a:rPr>
              <a:t>La tecnología puede proteger a mis hijos de los peligros del internet</a:t>
            </a:r>
            <a:endParaRPr lang="es-ES" sz="24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9906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 </a:t>
            </a:r>
            <a:r>
              <a:rPr lang="en-US" b="1" dirty="0" smtClean="0">
                <a:latin typeface="Agency FB" pitchFamily="34" charset="0"/>
              </a:rPr>
              <a:t>If it is  on the Internet, it has to be true.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>
              <a:latin typeface="Agency FB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5400" spc="-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Myth 5</a:t>
            </a:r>
          </a:p>
        </p:txBody>
      </p:sp>
      <p:pic>
        <p:nvPicPr>
          <p:cNvPr id="6" name="Picture 5" descr="Web1_touristg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6493661" cy="4487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PNG"/>
          <p:cNvPicPr>
            <a:picLocks noChangeAspect="1"/>
          </p:cNvPicPr>
          <p:nvPr/>
        </p:nvPicPr>
        <p:blipFill>
          <a:blip r:embed="rId2" cstate="print"/>
          <a:srcRect l="10000" t="28889" b="28889"/>
          <a:stretch>
            <a:fillRect/>
          </a:stretch>
        </p:blipFill>
        <p:spPr>
          <a:xfrm>
            <a:off x="0" y="0"/>
            <a:ext cx="913648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867400" y="5867400"/>
            <a:ext cx="270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http://digitallife.today.com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oodle.unitec.ac.nz/file.php/362/groupwork_presentation_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0040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PARENT COLLABORATION</a:t>
            </a:r>
            <a:endParaRPr lang="en-US" sz="60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81600" cy="68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4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134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1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7771"/>
            <a:ext cx="9144000" cy="305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b="27097"/>
          <a:stretch>
            <a:fillRect/>
          </a:stretch>
        </p:blipFill>
        <p:spPr bwMode="auto">
          <a:xfrm>
            <a:off x="0" y="0"/>
            <a:ext cx="91277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1" y="2057400"/>
            <a:ext cx="913531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26429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183880" cy="105156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5400" spc="-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5 Myths about Technology Safety</a:t>
            </a:r>
          </a:p>
        </p:txBody>
      </p:sp>
      <p:pic>
        <p:nvPicPr>
          <p:cNvPr id="1026" name="Picture 2" descr="http://blog.myweddingfavors.com/wp-content/uploads/2008/05/thinking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2971800" y="685800"/>
            <a:ext cx="3276600" cy="3946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057400" y="5943600"/>
            <a:ext cx="558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Berlin Sans FB" pitchFamily="34" charset="0"/>
              </a:rPr>
              <a:t>5 mitos sobre la seguridad de la tecnología</a:t>
            </a:r>
            <a:endParaRPr lang="es-ES" sz="24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50" t="27500" r="40625" b="17183"/>
          <a:stretch>
            <a:fillRect/>
          </a:stretch>
        </p:blipFill>
        <p:spPr bwMode="auto">
          <a:xfrm>
            <a:off x="1524000" y="838200"/>
            <a:ext cx="6248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9906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 </a:t>
            </a:r>
            <a:r>
              <a:rPr lang="en-US" b="1" dirty="0" smtClean="0">
                <a:latin typeface="Agency FB" pitchFamily="34" charset="0"/>
              </a:rPr>
              <a:t>Your kids have all the answers when it comes to the use of computers.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5400" spc="-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Myth 1</a:t>
            </a:r>
          </a:p>
        </p:txBody>
      </p:sp>
      <p:pic>
        <p:nvPicPr>
          <p:cNvPr id="5" name="Picture 4" descr="02-13-staten-island-hill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199" y="2438400"/>
            <a:ext cx="3526011" cy="3102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Berlin Sans FB" pitchFamily="34" charset="0"/>
              </a:rPr>
              <a:t>Sus hijos tienen todas las repuestas cuando tiene que ver con el uso de la computadora</a:t>
            </a:r>
            <a:endParaRPr lang="es-ES" sz="24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200</Words>
  <Application>Microsoft Office PowerPoint</Application>
  <PresentationFormat>On-screen Show (4:3)</PresentationFormat>
  <Paragraphs>41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Aspect</vt:lpstr>
      <vt:lpstr>1_Aspect</vt:lpstr>
      <vt:lpstr>2_Aspect</vt:lpstr>
      <vt:lpstr>3_Aspect</vt:lpstr>
      <vt:lpstr>4_Aspect</vt:lpstr>
      <vt:lpstr>5_Aspect</vt:lpstr>
      <vt:lpstr>6_Aspect</vt:lpstr>
      <vt:lpstr>Slide 1</vt:lpstr>
      <vt:lpstr>Slide 2</vt:lpstr>
      <vt:lpstr>Slide 3</vt:lpstr>
      <vt:lpstr>Slide 4</vt:lpstr>
      <vt:lpstr>Slide 5</vt:lpstr>
      <vt:lpstr>Slide 6</vt:lpstr>
      <vt:lpstr>5 Myths about Technology Safety</vt:lpstr>
      <vt:lpstr>Slide 8</vt:lpstr>
      <vt:lpstr>Myth 1</vt:lpstr>
      <vt:lpstr>Myth 2</vt:lpstr>
      <vt:lpstr>Myth 3</vt:lpstr>
      <vt:lpstr>Myth 4</vt:lpstr>
      <vt:lpstr>Myth 5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temp</cp:lastModifiedBy>
  <cp:revision>12</cp:revision>
  <dcterms:created xsi:type="dcterms:W3CDTF">2013-02-11T16:59:54Z</dcterms:created>
  <dcterms:modified xsi:type="dcterms:W3CDTF">2013-02-11T20:28:01Z</dcterms:modified>
</cp:coreProperties>
</file>