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 id="2147483852" r:id="rId2"/>
  </p:sldMasterIdLst>
  <p:notesMasterIdLst>
    <p:notesMasterId r:id="rId39"/>
  </p:notesMasterIdLst>
  <p:handoutMasterIdLst>
    <p:handoutMasterId r:id="rId40"/>
  </p:handoutMasterIdLst>
  <p:sldIdLst>
    <p:sldId id="319" r:id="rId3"/>
    <p:sldId id="257" r:id="rId4"/>
    <p:sldId id="293" r:id="rId5"/>
    <p:sldId id="259" r:id="rId6"/>
    <p:sldId id="258" r:id="rId7"/>
    <p:sldId id="310" r:id="rId8"/>
    <p:sldId id="270" r:id="rId9"/>
    <p:sldId id="309" r:id="rId10"/>
    <p:sldId id="298" r:id="rId11"/>
    <p:sldId id="292" r:id="rId12"/>
    <p:sldId id="285" r:id="rId13"/>
    <p:sldId id="284" r:id="rId14"/>
    <p:sldId id="265" r:id="rId15"/>
    <p:sldId id="308" r:id="rId16"/>
    <p:sldId id="267" r:id="rId17"/>
    <p:sldId id="307" r:id="rId18"/>
    <p:sldId id="268" r:id="rId19"/>
    <p:sldId id="314" r:id="rId20"/>
    <p:sldId id="306" r:id="rId21"/>
    <p:sldId id="271" r:id="rId22"/>
    <p:sldId id="262" r:id="rId23"/>
    <p:sldId id="281" r:id="rId24"/>
    <p:sldId id="294" r:id="rId25"/>
    <p:sldId id="304" r:id="rId26"/>
    <p:sldId id="315" r:id="rId27"/>
    <p:sldId id="313" r:id="rId28"/>
    <p:sldId id="316" r:id="rId29"/>
    <p:sldId id="312" r:id="rId30"/>
    <p:sldId id="305" r:id="rId31"/>
    <p:sldId id="260" r:id="rId32"/>
    <p:sldId id="272" r:id="rId33"/>
    <p:sldId id="273" r:id="rId34"/>
    <p:sldId id="274" r:id="rId35"/>
    <p:sldId id="303" r:id="rId36"/>
    <p:sldId id="261" r:id="rId37"/>
    <p:sldId id="320" r:id="rId3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84" autoAdjust="0"/>
  </p:normalViewPr>
  <p:slideViewPr>
    <p:cSldViewPr>
      <p:cViewPr varScale="1">
        <p:scale>
          <a:sx n="73" d="100"/>
          <a:sy n="73" d="100"/>
        </p:scale>
        <p:origin x="-106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11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0C525E-79D8-419D-AD92-51B54094D0F4}"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n-US"/>
        </a:p>
      </dgm:t>
    </dgm:pt>
    <dgm:pt modelId="{8D8B981D-D2CF-410D-934C-DC17683407DC}">
      <dgm:prSet phldrT="[Text]"/>
      <dgm:spPr/>
      <dgm:t>
        <a:bodyPr/>
        <a:lstStyle/>
        <a:p>
          <a:r>
            <a:rPr lang="en-US" dirty="0" smtClean="0"/>
            <a:t>Esperanza </a:t>
          </a:r>
          <a:endParaRPr lang="en-US" dirty="0"/>
        </a:p>
      </dgm:t>
    </dgm:pt>
    <dgm:pt modelId="{E1FA0E24-A854-4433-BEDB-8BD1BFC1EE92}" type="parTrans" cxnId="{E6972333-B597-407A-83FF-3E96C32CCD3A}">
      <dgm:prSet/>
      <dgm:spPr/>
      <dgm:t>
        <a:bodyPr/>
        <a:lstStyle/>
        <a:p>
          <a:endParaRPr lang="en-US"/>
        </a:p>
      </dgm:t>
    </dgm:pt>
    <dgm:pt modelId="{3D6ABCAB-96D7-45AC-9F74-089A61621686}" type="sibTrans" cxnId="{E6972333-B597-407A-83FF-3E96C32CCD3A}">
      <dgm:prSet/>
      <dgm:spPr/>
      <dgm:t>
        <a:bodyPr/>
        <a:lstStyle/>
        <a:p>
          <a:endParaRPr lang="en-US"/>
        </a:p>
      </dgm:t>
    </dgm:pt>
    <dgm:pt modelId="{F81D984C-416A-4BF2-80D2-CF2E032FFDF3}">
      <dgm:prSet phldrT="[Text]"/>
      <dgm:spPr/>
      <dgm:t>
        <a:bodyPr/>
        <a:lstStyle/>
        <a:p>
          <a:r>
            <a:rPr lang="en-US" dirty="0" smtClean="0"/>
            <a:t>Wednesday February 2</a:t>
          </a:r>
          <a:endParaRPr lang="en-US" dirty="0"/>
        </a:p>
      </dgm:t>
    </dgm:pt>
    <dgm:pt modelId="{89F82C9D-CA04-40D3-B8AF-07B0843296D6}" type="parTrans" cxnId="{08EAA8F9-E75D-4707-945B-155723EEADC6}">
      <dgm:prSet/>
      <dgm:spPr/>
      <dgm:t>
        <a:bodyPr/>
        <a:lstStyle/>
        <a:p>
          <a:endParaRPr lang="en-US"/>
        </a:p>
      </dgm:t>
    </dgm:pt>
    <dgm:pt modelId="{82A60A61-90F9-41FE-B034-71DB14C1D491}" type="sibTrans" cxnId="{08EAA8F9-E75D-4707-945B-155723EEADC6}">
      <dgm:prSet/>
      <dgm:spPr/>
      <dgm:t>
        <a:bodyPr/>
        <a:lstStyle/>
        <a:p>
          <a:endParaRPr lang="en-US"/>
        </a:p>
      </dgm:t>
    </dgm:pt>
    <dgm:pt modelId="{57BB2702-F937-42EF-B132-8E68CC3E7E72}">
      <dgm:prSet phldrT="[Text]"/>
      <dgm:spPr/>
      <dgm:t>
        <a:bodyPr/>
        <a:lstStyle/>
        <a:p>
          <a:r>
            <a:rPr lang="en-US" dirty="0" smtClean="0"/>
            <a:t>Santa Clara</a:t>
          </a:r>
          <a:endParaRPr lang="en-US" dirty="0"/>
        </a:p>
      </dgm:t>
    </dgm:pt>
    <dgm:pt modelId="{E563A563-7210-41A8-A97E-A66BEFF2F96A}" type="parTrans" cxnId="{6419BE3B-0FE6-4F1A-84F4-3568DD3E9AD3}">
      <dgm:prSet/>
      <dgm:spPr/>
      <dgm:t>
        <a:bodyPr/>
        <a:lstStyle/>
        <a:p>
          <a:endParaRPr lang="en-US"/>
        </a:p>
      </dgm:t>
    </dgm:pt>
    <dgm:pt modelId="{C8701192-1A5A-4ECB-95A9-6797B4F87A15}" type="sibTrans" cxnId="{6419BE3B-0FE6-4F1A-84F4-3568DD3E9AD3}">
      <dgm:prSet/>
      <dgm:spPr/>
      <dgm:t>
        <a:bodyPr/>
        <a:lstStyle/>
        <a:p>
          <a:endParaRPr lang="en-US"/>
        </a:p>
      </dgm:t>
    </dgm:pt>
    <dgm:pt modelId="{A0483E82-8733-4E14-973C-E95EADC83627}">
      <dgm:prSet phldrT="[Text]"/>
      <dgm:spPr/>
      <dgm:t>
        <a:bodyPr/>
        <a:lstStyle/>
        <a:p>
          <a:r>
            <a:rPr lang="en-US" dirty="0" smtClean="0"/>
            <a:t>Friday February 4</a:t>
          </a:r>
          <a:endParaRPr lang="en-US" dirty="0"/>
        </a:p>
      </dgm:t>
    </dgm:pt>
    <dgm:pt modelId="{06F2F783-C26C-4651-B720-44B1B6BD83A4}" type="parTrans" cxnId="{094E1EA4-3D65-4AEB-93BC-CA92F724CC7F}">
      <dgm:prSet/>
      <dgm:spPr/>
      <dgm:t>
        <a:bodyPr/>
        <a:lstStyle/>
        <a:p>
          <a:endParaRPr lang="en-US"/>
        </a:p>
      </dgm:t>
    </dgm:pt>
    <dgm:pt modelId="{04ADC3FE-DC4F-4AC6-9D80-EC96D8418C50}" type="sibTrans" cxnId="{094E1EA4-3D65-4AEB-93BC-CA92F724CC7F}">
      <dgm:prSet/>
      <dgm:spPr/>
      <dgm:t>
        <a:bodyPr/>
        <a:lstStyle/>
        <a:p>
          <a:endParaRPr lang="en-US"/>
        </a:p>
      </dgm:t>
    </dgm:pt>
    <dgm:pt modelId="{E3ED54A3-BBC8-4FC4-8061-636F6B6665B2}">
      <dgm:prSet phldrT="[Text]"/>
      <dgm:spPr/>
      <dgm:t>
        <a:bodyPr/>
        <a:lstStyle/>
        <a:p>
          <a:r>
            <a:rPr lang="en-US" dirty="0" smtClean="0"/>
            <a:t>Los Ranchitos</a:t>
          </a:r>
          <a:endParaRPr lang="en-US" dirty="0"/>
        </a:p>
      </dgm:t>
    </dgm:pt>
    <dgm:pt modelId="{8CEFFB23-66AF-4B04-BB18-0DF73834DF66}" type="parTrans" cxnId="{630387AA-5CBC-415A-85F0-3534499C6A4A}">
      <dgm:prSet/>
      <dgm:spPr/>
      <dgm:t>
        <a:bodyPr/>
        <a:lstStyle/>
        <a:p>
          <a:endParaRPr lang="en-US"/>
        </a:p>
      </dgm:t>
    </dgm:pt>
    <dgm:pt modelId="{10237AFC-768B-449D-8DE0-864613B7B848}" type="sibTrans" cxnId="{630387AA-5CBC-415A-85F0-3534499C6A4A}">
      <dgm:prSet/>
      <dgm:spPr/>
      <dgm:t>
        <a:bodyPr/>
        <a:lstStyle/>
        <a:p>
          <a:endParaRPr lang="en-US"/>
        </a:p>
      </dgm:t>
    </dgm:pt>
    <dgm:pt modelId="{A1D2158B-E01A-4261-A675-C1F1121117B0}">
      <dgm:prSet/>
      <dgm:spPr/>
      <dgm:t>
        <a:bodyPr/>
        <a:lstStyle/>
        <a:p>
          <a:r>
            <a:rPr lang="en-US" dirty="0" smtClean="0"/>
            <a:t>Rivera</a:t>
          </a:r>
          <a:endParaRPr lang="en-US" dirty="0"/>
        </a:p>
      </dgm:t>
    </dgm:pt>
    <dgm:pt modelId="{C8AE7875-138C-4D17-9982-73FF134C776C}" type="parTrans" cxnId="{5059EDA5-7AB5-41DF-AC84-B19F7EB395CE}">
      <dgm:prSet/>
      <dgm:spPr/>
      <dgm:t>
        <a:bodyPr/>
        <a:lstStyle/>
        <a:p>
          <a:endParaRPr lang="en-US"/>
        </a:p>
      </dgm:t>
    </dgm:pt>
    <dgm:pt modelId="{7BFED4EE-E573-4F1D-99A3-96131E544BD0}" type="sibTrans" cxnId="{5059EDA5-7AB5-41DF-AC84-B19F7EB395CE}">
      <dgm:prSet/>
      <dgm:spPr/>
      <dgm:t>
        <a:bodyPr/>
        <a:lstStyle/>
        <a:p>
          <a:endParaRPr lang="en-US"/>
        </a:p>
      </dgm:t>
    </dgm:pt>
    <dgm:pt modelId="{45EF226C-0DCC-467C-9430-856EE0FA728D}">
      <dgm:prSet/>
      <dgm:spPr/>
      <dgm:t>
        <a:bodyPr/>
        <a:lstStyle/>
        <a:p>
          <a:r>
            <a:rPr lang="en-US" dirty="0" smtClean="0"/>
            <a:t>Elvira</a:t>
          </a:r>
          <a:endParaRPr lang="en-US" dirty="0"/>
        </a:p>
      </dgm:t>
    </dgm:pt>
    <dgm:pt modelId="{668762D7-EA75-428F-854B-50496CD40826}" type="parTrans" cxnId="{42A1A45A-5F6A-4BEE-AEAA-548894110F6B}">
      <dgm:prSet/>
      <dgm:spPr/>
      <dgm:t>
        <a:bodyPr/>
        <a:lstStyle/>
        <a:p>
          <a:endParaRPr lang="en-US"/>
        </a:p>
      </dgm:t>
    </dgm:pt>
    <dgm:pt modelId="{5B48550E-A5F8-4902-A32E-6B5D8F533F39}" type="sibTrans" cxnId="{42A1A45A-5F6A-4BEE-AEAA-548894110F6B}">
      <dgm:prSet/>
      <dgm:spPr/>
      <dgm:t>
        <a:bodyPr/>
        <a:lstStyle/>
        <a:p>
          <a:endParaRPr lang="en-US"/>
        </a:p>
      </dgm:t>
    </dgm:pt>
    <dgm:pt modelId="{5DAB9E71-10AC-4AEA-B118-8652F98DC97F}">
      <dgm:prSet/>
      <dgm:spPr/>
      <dgm:t>
        <a:bodyPr/>
        <a:lstStyle/>
        <a:p>
          <a:r>
            <a:rPr lang="en-US" dirty="0" smtClean="0"/>
            <a:t>Wednesday February 9</a:t>
          </a:r>
          <a:endParaRPr lang="en-US" dirty="0"/>
        </a:p>
      </dgm:t>
    </dgm:pt>
    <dgm:pt modelId="{CDFCBFA8-BDF8-4A05-ACA5-E3A13AE19948}" type="parTrans" cxnId="{4FBF9464-0A24-4459-9BEA-6886B91C9E51}">
      <dgm:prSet/>
      <dgm:spPr/>
      <dgm:t>
        <a:bodyPr/>
        <a:lstStyle/>
        <a:p>
          <a:endParaRPr lang="en-US"/>
        </a:p>
      </dgm:t>
    </dgm:pt>
    <dgm:pt modelId="{5BC80C6E-8E59-475A-A2E9-25BB8EA6823A}" type="sibTrans" cxnId="{4FBF9464-0A24-4459-9BEA-6886B91C9E51}">
      <dgm:prSet/>
      <dgm:spPr/>
      <dgm:t>
        <a:bodyPr/>
        <a:lstStyle/>
        <a:p>
          <a:endParaRPr lang="en-US"/>
        </a:p>
      </dgm:t>
    </dgm:pt>
    <dgm:pt modelId="{6F596D0C-95BD-4217-84E5-571C10A4ABB9}">
      <dgm:prSet/>
      <dgm:spPr/>
      <dgm:t>
        <a:bodyPr/>
        <a:lstStyle/>
        <a:p>
          <a:r>
            <a:rPr lang="en-US" dirty="0" smtClean="0"/>
            <a:t>Friday February 11</a:t>
          </a:r>
          <a:endParaRPr lang="en-US" dirty="0"/>
        </a:p>
      </dgm:t>
    </dgm:pt>
    <dgm:pt modelId="{87A79199-FDFF-4879-BB98-C2ABF0507A63}" type="parTrans" cxnId="{C8BD3C7E-477A-4275-9892-568E7F3F6A62}">
      <dgm:prSet/>
      <dgm:spPr/>
      <dgm:t>
        <a:bodyPr/>
        <a:lstStyle/>
        <a:p>
          <a:endParaRPr lang="en-US"/>
        </a:p>
      </dgm:t>
    </dgm:pt>
    <dgm:pt modelId="{10153DE8-6A04-477F-8771-BF71CD3BB9BE}" type="sibTrans" cxnId="{C8BD3C7E-477A-4275-9892-568E7F3F6A62}">
      <dgm:prSet/>
      <dgm:spPr/>
      <dgm:t>
        <a:bodyPr/>
        <a:lstStyle/>
        <a:p>
          <a:endParaRPr lang="en-US"/>
        </a:p>
      </dgm:t>
    </dgm:pt>
    <dgm:pt modelId="{BCAAB175-DA89-4F2F-86E0-60D13F77E2DB}">
      <dgm:prSet/>
      <dgm:spPr/>
      <dgm:t>
        <a:bodyPr/>
        <a:lstStyle/>
        <a:p>
          <a:r>
            <a:rPr lang="en-US" dirty="0" smtClean="0"/>
            <a:t>Craycroft</a:t>
          </a:r>
          <a:endParaRPr lang="en-US" dirty="0"/>
        </a:p>
      </dgm:t>
    </dgm:pt>
    <dgm:pt modelId="{DBFB7BEA-65C0-4CEB-850C-498913DAFFCE}" type="parTrans" cxnId="{4B4E2A17-3F5E-4BC3-948F-1AC58C65E7F4}">
      <dgm:prSet/>
      <dgm:spPr/>
      <dgm:t>
        <a:bodyPr/>
        <a:lstStyle/>
        <a:p>
          <a:endParaRPr lang="en-US"/>
        </a:p>
      </dgm:t>
    </dgm:pt>
    <dgm:pt modelId="{ED5DB03D-46DF-4EF2-A926-0ABA086C3B4F}" type="sibTrans" cxnId="{4B4E2A17-3F5E-4BC3-948F-1AC58C65E7F4}">
      <dgm:prSet/>
      <dgm:spPr/>
      <dgm:t>
        <a:bodyPr/>
        <a:lstStyle/>
        <a:p>
          <a:endParaRPr lang="en-US"/>
        </a:p>
      </dgm:t>
    </dgm:pt>
    <dgm:pt modelId="{72680A10-3087-4BC6-8B55-8EF2ABF68F55}">
      <dgm:prSet/>
      <dgm:spPr/>
      <dgm:t>
        <a:bodyPr/>
        <a:lstStyle/>
        <a:p>
          <a:r>
            <a:rPr lang="en-US" dirty="0" smtClean="0"/>
            <a:t>Wednesday February 16</a:t>
          </a:r>
          <a:endParaRPr lang="en-US" dirty="0"/>
        </a:p>
      </dgm:t>
    </dgm:pt>
    <dgm:pt modelId="{A4982D7D-D5ED-450F-BCC4-982FC3B59303}" type="parTrans" cxnId="{949E6B42-8935-4891-8A49-6F79AC8CAAFF}">
      <dgm:prSet/>
      <dgm:spPr/>
      <dgm:t>
        <a:bodyPr/>
        <a:lstStyle/>
        <a:p>
          <a:endParaRPr lang="en-US"/>
        </a:p>
      </dgm:t>
    </dgm:pt>
    <dgm:pt modelId="{0B4850DE-8EC9-45B8-9C8B-855ADF9B83F4}" type="sibTrans" cxnId="{949E6B42-8935-4891-8A49-6F79AC8CAAFF}">
      <dgm:prSet/>
      <dgm:spPr/>
      <dgm:t>
        <a:bodyPr/>
        <a:lstStyle/>
        <a:p>
          <a:endParaRPr lang="en-US"/>
        </a:p>
      </dgm:t>
    </dgm:pt>
    <dgm:pt modelId="{7FCE3A27-46FD-4F11-B290-48D059C82E23}">
      <dgm:prSet/>
      <dgm:spPr/>
      <dgm:t>
        <a:bodyPr/>
        <a:lstStyle/>
        <a:p>
          <a:r>
            <a:rPr lang="es-MX" noProof="0" dirty="0" smtClean="0"/>
            <a:t>Los Niños</a:t>
          </a:r>
          <a:endParaRPr lang="es-MX" noProof="0" dirty="0"/>
        </a:p>
      </dgm:t>
    </dgm:pt>
    <dgm:pt modelId="{513A9F25-1FED-4134-89CE-C74DE474BD26}" type="parTrans" cxnId="{A4797D23-25E6-44D5-80DD-FEBAA1416F8C}">
      <dgm:prSet/>
      <dgm:spPr/>
      <dgm:t>
        <a:bodyPr/>
        <a:lstStyle/>
        <a:p>
          <a:endParaRPr lang="en-US"/>
        </a:p>
      </dgm:t>
    </dgm:pt>
    <dgm:pt modelId="{B8D74589-B29A-4449-A624-0BB12D965015}" type="sibTrans" cxnId="{A4797D23-25E6-44D5-80DD-FEBAA1416F8C}">
      <dgm:prSet/>
      <dgm:spPr/>
      <dgm:t>
        <a:bodyPr/>
        <a:lstStyle/>
        <a:p>
          <a:endParaRPr lang="en-US"/>
        </a:p>
      </dgm:t>
    </dgm:pt>
    <dgm:pt modelId="{5B1D8941-84DA-4E14-8A82-547CC38BB5E4}">
      <dgm:prSet/>
      <dgm:spPr/>
      <dgm:t>
        <a:bodyPr/>
        <a:lstStyle/>
        <a:p>
          <a:r>
            <a:rPr lang="en-US" dirty="0" smtClean="0"/>
            <a:t>Friday February 18, 2011</a:t>
          </a:r>
          <a:endParaRPr lang="en-US" dirty="0"/>
        </a:p>
      </dgm:t>
    </dgm:pt>
    <dgm:pt modelId="{417C5F10-E075-4280-AE98-BE94CDD95337}" type="parTrans" cxnId="{CC12E41C-70EA-4011-BF16-56E4C06C699B}">
      <dgm:prSet/>
      <dgm:spPr/>
      <dgm:t>
        <a:bodyPr/>
        <a:lstStyle/>
        <a:p>
          <a:endParaRPr lang="en-US"/>
        </a:p>
      </dgm:t>
    </dgm:pt>
    <dgm:pt modelId="{7BB402A8-E6E1-4B93-9F37-C79A39793FC4}" type="sibTrans" cxnId="{CC12E41C-70EA-4011-BF16-56E4C06C699B}">
      <dgm:prSet/>
      <dgm:spPr/>
      <dgm:t>
        <a:bodyPr/>
        <a:lstStyle/>
        <a:p>
          <a:endParaRPr lang="en-US"/>
        </a:p>
      </dgm:t>
    </dgm:pt>
    <dgm:pt modelId="{063AE808-74D6-4CE6-B427-3994DBCBB5B8}">
      <dgm:prSet phldrT="[Text]"/>
      <dgm:spPr/>
      <dgm:t>
        <a:bodyPr/>
        <a:lstStyle/>
        <a:p>
          <a:r>
            <a:rPr lang="es-MX" noProof="0" dirty="0" smtClean="0"/>
            <a:t>miércoles 2 de febrero</a:t>
          </a:r>
          <a:endParaRPr lang="es-MX" noProof="0" dirty="0"/>
        </a:p>
      </dgm:t>
    </dgm:pt>
    <dgm:pt modelId="{0B4E98D6-5D6C-4355-9EAC-475F80DBDECE}" type="parTrans" cxnId="{DEF4A810-5847-4A5B-9713-9D0F02FE6934}">
      <dgm:prSet/>
      <dgm:spPr/>
      <dgm:t>
        <a:bodyPr/>
        <a:lstStyle/>
        <a:p>
          <a:endParaRPr lang="en-US"/>
        </a:p>
      </dgm:t>
    </dgm:pt>
    <dgm:pt modelId="{0211ADFF-5426-421D-B6C9-B5038A8495B7}" type="sibTrans" cxnId="{DEF4A810-5847-4A5B-9713-9D0F02FE6934}">
      <dgm:prSet/>
      <dgm:spPr/>
      <dgm:t>
        <a:bodyPr/>
        <a:lstStyle/>
        <a:p>
          <a:endParaRPr lang="en-US"/>
        </a:p>
      </dgm:t>
    </dgm:pt>
    <dgm:pt modelId="{14561145-99F6-4F3D-B79E-5382F1680204}">
      <dgm:prSet phldrT="[Text]"/>
      <dgm:spPr/>
      <dgm:t>
        <a:bodyPr/>
        <a:lstStyle/>
        <a:p>
          <a:r>
            <a:rPr lang="es-MX" noProof="0" dirty="0" smtClean="0"/>
            <a:t>viernes 4 de febrero</a:t>
          </a:r>
          <a:endParaRPr lang="es-MX" noProof="0" dirty="0"/>
        </a:p>
      </dgm:t>
    </dgm:pt>
    <dgm:pt modelId="{0EA0C639-A1B8-4220-82FE-436BEDC72C7B}" type="parTrans" cxnId="{557C1C52-2B72-44FB-9327-56C990BE34DA}">
      <dgm:prSet/>
      <dgm:spPr/>
      <dgm:t>
        <a:bodyPr/>
        <a:lstStyle/>
        <a:p>
          <a:endParaRPr lang="en-US"/>
        </a:p>
      </dgm:t>
    </dgm:pt>
    <dgm:pt modelId="{67FD3B5F-269A-4FD2-B244-448332FB5DEB}" type="sibTrans" cxnId="{557C1C52-2B72-44FB-9327-56C990BE34DA}">
      <dgm:prSet/>
      <dgm:spPr/>
      <dgm:t>
        <a:bodyPr/>
        <a:lstStyle/>
        <a:p>
          <a:endParaRPr lang="en-US"/>
        </a:p>
      </dgm:t>
    </dgm:pt>
    <dgm:pt modelId="{0846B416-BF06-464C-863D-28E69E8E7AA0}">
      <dgm:prSet phldrT="[Text]"/>
      <dgm:spPr/>
      <dgm:t>
        <a:bodyPr/>
        <a:lstStyle/>
        <a:p>
          <a:r>
            <a:rPr lang="es-MX" noProof="0" dirty="0" smtClean="0"/>
            <a:t>martes 7 de febrero</a:t>
          </a:r>
          <a:endParaRPr lang="es-MX" noProof="0" dirty="0"/>
        </a:p>
      </dgm:t>
    </dgm:pt>
    <dgm:pt modelId="{D2A7F211-BAE9-425E-91D4-A57C3747B25F}" type="sibTrans" cxnId="{A05671BB-A5C6-41B4-88E8-C3BDB2CDFDA7}">
      <dgm:prSet/>
      <dgm:spPr/>
      <dgm:t>
        <a:bodyPr/>
        <a:lstStyle/>
        <a:p>
          <a:endParaRPr lang="en-US"/>
        </a:p>
      </dgm:t>
    </dgm:pt>
    <dgm:pt modelId="{B4956B15-3DBD-4F7A-A3B7-35E5A5628799}" type="parTrans" cxnId="{A05671BB-A5C6-41B4-88E8-C3BDB2CDFDA7}">
      <dgm:prSet/>
      <dgm:spPr/>
      <dgm:t>
        <a:bodyPr/>
        <a:lstStyle/>
        <a:p>
          <a:endParaRPr lang="en-US"/>
        </a:p>
      </dgm:t>
    </dgm:pt>
    <dgm:pt modelId="{B98B65C2-7097-4AA4-8DC1-653C843805AF}">
      <dgm:prSet phldrT="[Text]"/>
      <dgm:spPr/>
      <dgm:t>
        <a:bodyPr/>
        <a:lstStyle/>
        <a:p>
          <a:r>
            <a:rPr lang="en-US" dirty="0" smtClean="0"/>
            <a:t>Tuesday February 7</a:t>
          </a:r>
          <a:endParaRPr lang="en-US" dirty="0"/>
        </a:p>
      </dgm:t>
    </dgm:pt>
    <dgm:pt modelId="{06ADD6B4-279C-431B-8F89-EB8FE39DCF2E}" type="sibTrans" cxnId="{281CE1D5-0120-4592-9269-FEB35BE45C73}">
      <dgm:prSet/>
      <dgm:spPr/>
      <dgm:t>
        <a:bodyPr/>
        <a:lstStyle/>
        <a:p>
          <a:endParaRPr lang="en-US"/>
        </a:p>
      </dgm:t>
    </dgm:pt>
    <dgm:pt modelId="{A9532982-5296-41BC-A25D-61A877410F5D}" type="parTrans" cxnId="{281CE1D5-0120-4592-9269-FEB35BE45C73}">
      <dgm:prSet/>
      <dgm:spPr/>
      <dgm:t>
        <a:bodyPr/>
        <a:lstStyle/>
        <a:p>
          <a:endParaRPr lang="en-US"/>
        </a:p>
      </dgm:t>
    </dgm:pt>
    <dgm:pt modelId="{93D4653C-C61B-4C43-B339-A020DDD99D2F}">
      <dgm:prSet/>
      <dgm:spPr/>
      <dgm:t>
        <a:bodyPr/>
        <a:lstStyle/>
        <a:p>
          <a:r>
            <a:rPr lang="es-MX" noProof="0" dirty="0" smtClean="0"/>
            <a:t>miércoles 9 de febrero</a:t>
          </a:r>
          <a:endParaRPr lang="es-MX" noProof="0" dirty="0"/>
        </a:p>
      </dgm:t>
    </dgm:pt>
    <dgm:pt modelId="{A4343AB8-531A-4BF2-9528-292D6616A0EC}" type="parTrans" cxnId="{7591399C-78D7-4234-A39E-A54ED2271435}">
      <dgm:prSet/>
      <dgm:spPr/>
      <dgm:t>
        <a:bodyPr/>
        <a:lstStyle/>
        <a:p>
          <a:endParaRPr lang="en-US"/>
        </a:p>
      </dgm:t>
    </dgm:pt>
    <dgm:pt modelId="{AFE103C5-AE71-4205-8BEB-3D5B1E7BB3A0}" type="sibTrans" cxnId="{7591399C-78D7-4234-A39E-A54ED2271435}">
      <dgm:prSet/>
      <dgm:spPr/>
      <dgm:t>
        <a:bodyPr/>
        <a:lstStyle/>
        <a:p>
          <a:endParaRPr lang="en-US"/>
        </a:p>
      </dgm:t>
    </dgm:pt>
    <dgm:pt modelId="{466CBF60-D0AE-4D65-8F36-E4708FFB6DA5}">
      <dgm:prSet/>
      <dgm:spPr/>
      <dgm:t>
        <a:bodyPr/>
        <a:lstStyle/>
        <a:p>
          <a:r>
            <a:rPr lang="es-MX" noProof="0" dirty="0" smtClean="0"/>
            <a:t>viernes 11 de febrero</a:t>
          </a:r>
          <a:endParaRPr lang="es-MX" noProof="0" dirty="0"/>
        </a:p>
      </dgm:t>
    </dgm:pt>
    <dgm:pt modelId="{4B410C1F-A2A1-4C8E-AAAD-5260AE293D69}" type="parTrans" cxnId="{C714D780-0ED7-48A9-9B7E-9877DA34D727}">
      <dgm:prSet/>
      <dgm:spPr/>
      <dgm:t>
        <a:bodyPr/>
        <a:lstStyle/>
        <a:p>
          <a:endParaRPr lang="en-US"/>
        </a:p>
      </dgm:t>
    </dgm:pt>
    <dgm:pt modelId="{6CC2DC8D-AD3C-4487-8CDE-418DE505692E}" type="sibTrans" cxnId="{C714D780-0ED7-48A9-9B7E-9877DA34D727}">
      <dgm:prSet/>
      <dgm:spPr/>
      <dgm:t>
        <a:bodyPr/>
        <a:lstStyle/>
        <a:p>
          <a:endParaRPr lang="en-US"/>
        </a:p>
      </dgm:t>
    </dgm:pt>
    <dgm:pt modelId="{03C4B622-611D-4E4B-BBBB-BE7FD202D9DC}">
      <dgm:prSet/>
      <dgm:spPr/>
      <dgm:t>
        <a:bodyPr/>
        <a:lstStyle/>
        <a:p>
          <a:r>
            <a:rPr lang="es-MX" noProof="0" dirty="0" smtClean="0"/>
            <a:t>miércoles 16 de febrero</a:t>
          </a:r>
          <a:endParaRPr lang="es-MX" noProof="0" dirty="0"/>
        </a:p>
      </dgm:t>
    </dgm:pt>
    <dgm:pt modelId="{0FE713F5-AB13-4B67-B3CB-64E316CAFCCC}" type="parTrans" cxnId="{299F69F9-66CA-4019-A535-4CDE848289E8}">
      <dgm:prSet/>
      <dgm:spPr/>
      <dgm:t>
        <a:bodyPr/>
        <a:lstStyle/>
        <a:p>
          <a:endParaRPr lang="en-US"/>
        </a:p>
      </dgm:t>
    </dgm:pt>
    <dgm:pt modelId="{6999A190-9480-4592-B1B6-3CB590968DCC}" type="sibTrans" cxnId="{299F69F9-66CA-4019-A535-4CDE848289E8}">
      <dgm:prSet/>
      <dgm:spPr/>
      <dgm:t>
        <a:bodyPr/>
        <a:lstStyle/>
        <a:p>
          <a:endParaRPr lang="en-US"/>
        </a:p>
      </dgm:t>
    </dgm:pt>
    <dgm:pt modelId="{56CF1A00-B9B5-4F45-8A9E-3327C854AD29}">
      <dgm:prSet/>
      <dgm:spPr/>
      <dgm:t>
        <a:bodyPr/>
        <a:lstStyle/>
        <a:p>
          <a:r>
            <a:rPr lang="es-MX" noProof="0" dirty="0" smtClean="0"/>
            <a:t>viernes 18 de febrero</a:t>
          </a:r>
          <a:endParaRPr lang="es-MX" noProof="0" dirty="0"/>
        </a:p>
      </dgm:t>
    </dgm:pt>
    <dgm:pt modelId="{AF13E6B3-1400-4B53-8249-04C53D6FF267}" type="parTrans" cxnId="{A7FD7A31-445C-4D05-A0C0-50C12058FE12}">
      <dgm:prSet/>
      <dgm:spPr/>
      <dgm:t>
        <a:bodyPr/>
        <a:lstStyle/>
        <a:p>
          <a:endParaRPr lang="en-US"/>
        </a:p>
      </dgm:t>
    </dgm:pt>
    <dgm:pt modelId="{05FAFDB2-DA76-4B56-8125-09B1EE2A863D}" type="sibTrans" cxnId="{A7FD7A31-445C-4D05-A0C0-50C12058FE12}">
      <dgm:prSet/>
      <dgm:spPr/>
      <dgm:t>
        <a:bodyPr/>
        <a:lstStyle/>
        <a:p>
          <a:endParaRPr lang="en-US"/>
        </a:p>
      </dgm:t>
    </dgm:pt>
    <dgm:pt modelId="{5ECCEE4E-2D5F-40AD-AF52-6EFE00D3F601}" type="pres">
      <dgm:prSet presAssocID="{160C525E-79D8-419D-AD92-51B54094D0F4}" presName="Name0" presStyleCnt="0">
        <dgm:presLayoutVars>
          <dgm:dir/>
          <dgm:animLvl val="lvl"/>
          <dgm:resizeHandles val="exact"/>
        </dgm:presLayoutVars>
      </dgm:prSet>
      <dgm:spPr/>
      <dgm:t>
        <a:bodyPr/>
        <a:lstStyle/>
        <a:p>
          <a:endParaRPr lang="en-US"/>
        </a:p>
      </dgm:t>
    </dgm:pt>
    <dgm:pt modelId="{DEF2E632-49F3-4F41-BC6D-86DAF131BD0D}" type="pres">
      <dgm:prSet presAssocID="{8D8B981D-D2CF-410D-934C-DC17683407DC}" presName="linNode" presStyleCnt="0"/>
      <dgm:spPr/>
      <dgm:t>
        <a:bodyPr/>
        <a:lstStyle/>
        <a:p>
          <a:endParaRPr lang="en-US"/>
        </a:p>
      </dgm:t>
    </dgm:pt>
    <dgm:pt modelId="{A05CAB9C-ED3D-467F-A26E-F27876287855}" type="pres">
      <dgm:prSet presAssocID="{8D8B981D-D2CF-410D-934C-DC17683407DC}" presName="parentText" presStyleLbl="node1" presStyleIdx="0" presStyleCnt="7">
        <dgm:presLayoutVars>
          <dgm:chMax val="1"/>
          <dgm:bulletEnabled val="1"/>
        </dgm:presLayoutVars>
      </dgm:prSet>
      <dgm:spPr/>
      <dgm:t>
        <a:bodyPr/>
        <a:lstStyle/>
        <a:p>
          <a:endParaRPr lang="en-US"/>
        </a:p>
      </dgm:t>
    </dgm:pt>
    <dgm:pt modelId="{0AE0F2EE-DAF1-498E-9C18-4EA19DC9D729}" type="pres">
      <dgm:prSet presAssocID="{8D8B981D-D2CF-410D-934C-DC17683407DC}" presName="descendantText" presStyleLbl="alignAccFollowNode1" presStyleIdx="0" presStyleCnt="7">
        <dgm:presLayoutVars>
          <dgm:bulletEnabled val="1"/>
        </dgm:presLayoutVars>
      </dgm:prSet>
      <dgm:spPr/>
      <dgm:t>
        <a:bodyPr/>
        <a:lstStyle/>
        <a:p>
          <a:endParaRPr lang="en-US"/>
        </a:p>
      </dgm:t>
    </dgm:pt>
    <dgm:pt modelId="{DC11B99C-2FFB-47F6-B85F-F8A4384223E6}" type="pres">
      <dgm:prSet presAssocID="{3D6ABCAB-96D7-45AC-9F74-089A61621686}" presName="sp" presStyleCnt="0"/>
      <dgm:spPr/>
      <dgm:t>
        <a:bodyPr/>
        <a:lstStyle/>
        <a:p>
          <a:endParaRPr lang="en-US"/>
        </a:p>
      </dgm:t>
    </dgm:pt>
    <dgm:pt modelId="{D6EBB8B9-6000-4A58-9070-00DBCDB84BFC}" type="pres">
      <dgm:prSet presAssocID="{57BB2702-F937-42EF-B132-8E68CC3E7E72}" presName="linNode" presStyleCnt="0"/>
      <dgm:spPr/>
      <dgm:t>
        <a:bodyPr/>
        <a:lstStyle/>
        <a:p>
          <a:endParaRPr lang="en-US"/>
        </a:p>
      </dgm:t>
    </dgm:pt>
    <dgm:pt modelId="{C3A357C6-975F-48AA-B76C-8BA38EF74B52}" type="pres">
      <dgm:prSet presAssocID="{57BB2702-F937-42EF-B132-8E68CC3E7E72}" presName="parentText" presStyleLbl="node1" presStyleIdx="1" presStyleCnt="7">
        <dgm:presLayoutVars>
          <dgm:chMax val="1"/>
          <dgm:bulletEnabled val="1"/>
        </dgm:presLayoutVars>
      </dgm:prSet>
      <dgm:spPr/>
      <dgm:t>
        <a:bodyPr/>
        <a:lstStyle/>
        <a:p>
          <a:endParaRPr lang="en-US"/>
        </a:p>
      </dgm:t>
    </dgm:pt>
    <dgm:pt modelId="{C6BA3B7E-5C35-4BC6-8B4F-6DBDE7690E53}" type="pres">
      <dgm:prSet presAssocID="{57BB2702-F937-42EF-B132-8E68CC3E7E72}" presName="descendantText" presStyleLbl="alignAccFollowNode1" presStyleIdx="1" presStyleCnt="7">
        <dgm:presLayoutVars>
          <dgm:bulletEnabled val="1"/>
        </dgm:presLayoutVars>
      </dgm:prSet>
      <dgm:spPr/>
      <dgm:t>
        <a:bodyPr/>
        <a:lstStyle/>
        <a:p>
          <a:endParaRPr lang="en-US"/>
        </a:p>
      </dgm:t>
    </dgm:pt>
    <dgm:pt modelId="{F86ACA96-3C9B-40EA-867E-B2764D6A0CBB}" type="pres">
      <dgm:prSet presAssocID="{C8701192-1A5A-4ECB-95A9-6797B4F87A15}" presName="sp" presStyleCnt="0"/>
      <dgm:spPr/>
      <dgm:t>
        <a:bodyPr/>
        <a:lstStyle/>
        <a:p>
          <a:endParaRPr lang="en-US"/>
        </a:p>
      </dgm:t>
    </dgm:pt>
    <dgm:pt modelId="{0086889A-60E6-43A5-8457-76BD60B0ECE3}" type="pres">
      <dgm:prSet presAssocID="{E3ED54A3-BBC8-4FC4-8061-636F6B6665B2}" presName="linNode" presStyleCnt="0"/>
      <dgm:spPr/>
      <dgm:t>
        <a:bodyPr/>
        <a:lstStyle/>
        <a:p>
          <a:endParaRPr lang="en-US"/>
        </a:p>
      </dgm:t>
    </dgm:pt>
    <dgm:pt modelId="{B3A84843-8952-48D2-B3DD-7051431D673B}" type="pres">
      <dgm:prSet presAssocID="{E3ED54A3-BBC8-4FC4-8061-636F6B6665B2}" presName="parentText" presStyleLbl="node1" presStyleIdx="2" presStyleCnt="7">
        <dgm:presLayoutVars>
          <dgm:chMax val="1"/>
          <dgm:bulletEnabled val="1"/>
        </dgm:presLayoutVars>
      </dgm:prSet>
      <dgm:spPr/>
      <dgm:t>
        <a:bodyPr/>
        <a:lstStyle/>
        <a:p>
          <a:endParaRPr lang="en-US"/>
        </a:p>
      </dgm:t>
    </dgm:pt>
    <dgm:pt modelId="{75F577FE-DF49-4B94-8DA4-FC81C5B66B52}" type="pres">
      <dgm:prSet presAssocID="{E3ED54A3-BBC8-4FC4-8061-636F6B6665B2}" presName="descendantText" presStyleLbl="alignAccFollowNode1" presStyleIdx="2" presStyleCnt="7">
        <dgm:presLayoutVars>
          <dgm:bulletEnabled val="1"/>
        </dgm:presLayoutVars>
      </dgm:prSet>
      <dgm:spPr/>
      <dgm:t>
        <a:bodyPr/>
        <a:lstStyle/>
        <a:p>
          <a:endParaRPr lang="en-US"/>
        </a:p>
      </dgm:t>
    </dgm:pt>
    <dgm:pt modelId="{5DF8061E-ABCF-4115-8DE7-50C80729F156}" type="pres">
      <dgm:prSet presAssocID="{10237AFC-768B-449D-8DE0-864613B7B848}" presName="sp" presStyleCnt="0"/>
      <dgm:spPr/>
      <dgm:t>
        <a:bodyPr/>
        <a:lstStyle/>
        <a:p>
          <a:endParaRPr lang="en-US"/>
        </a:p>
      </dgm:t>
    </dgm:pt>
    <dgm:pt modelId="{20CBC39C-A6CA-4588-995F-099A0B801938}" type="pres">
      <dgm:prSet presAssocID="{A1D2158B-E01A-4261-A675-C1F1121117B0}" presName="linNode" presStyleCnt="0"/>
      <dgm:spPr/>
      <dgm:t>
        <a:bodyPr/>
        <a:lstStyle/>
        <a:p>
          <a:endParaRPr lang="en-US"/>
        </a:p>
      </dgm:t>
    </dgm:pt>
    <dgm:pt modelId="{54321D6C-921B-468D-8CDD-7FE71622B105}" type="pres">
      <dgm:prSet presAssocID="{A1D2158B-E01A-4261-A675-C1F1121117B0}" presName="parentText" presStyleLbl="node1" presStyleIdx="3" presStyleCnt="7">
        <dgm:presLayoutVars>
          <dgm:chMax val="1"/>
          <dgm:bulletEnabled val="1"/>
        </dgm:presLayoutVars>
      </dgm:prSet>
      <dgm:spPr/>
      <dgm:t>
        <a:bodyPr/>
        <a:lstStyle/>
        <a:p>
          <a:endParaRPr lang="en-US"/>
        </a:p>
      </dgm:t>
    </dgm:pt>
    <dgm:pt modelId="{F30D6639-D085-4E59-B5EC-F53FB21648F9}" type="pres">
      <dgm:prSet presAssocID="{A1D2158B-E01A-4261-A675-C1F1121117B0}" presName="descendantText" presStyleLbl="alignAccFollowNode1" presStyleIdx="3" presStyleCnt="7">
        <dgm:presLayoutVars>
          <dgm:bulletEnabled val="1"/>
        </dgm:presLayoutVars>
      </dgm:prSet>
      <dgm:spPr/>
      <dgm:t>
        <a:bodyPr/>
        <a:lstStyle/>
        <a:p>
          <a:endParaRPr lang="en-US"/>
        </a:p>
      </dgm:t>
    </dgm:pt>
    <dgm:pt modelId="{254E9192-C518-4EB2-A7C1-FA7A03924888}" type="pres">
      <dgm:prSet presAssocID="{7BFED4EE-E573-4F1D-99A3-96131E544BD0}" presName="sp" presStyleCnt="0"/>
      <dgm:spPr/>
      <dgm:t>
        <a:bodyPr/>
        <a:lstStyle/>
        <a:p>
          <a:endParaRPr lang="en-US"/>
        </a:p>
      </dgm:t>
    </dgm:pt>
    <dgm:pt modelId="{805F3443-AD62-4C14-AE13-82236646DD52}" type="pres">
      <dgm:prSet presAssocID="{45EF226C-0DCC-467C-9430-856EE0FA728D}" presName="linNode" presStyleCnt="0"/>
      <dgm:spPr/>
      <dgm:t>
        <a:bodyPr/>
        <a:lstStyle/>
        <a:p>
          <a:endParaRPr lang="en-US"/>
        </a:p>
      </dgm:t>
    </dgm:pt>
    <dgm:pt modelId="{05BA1C5C-A509-4B0E-98D3-75172DDB5150}" type="pres">
      <dgm:prSet presAssocID="{45EF226C-0DCC-467C-9430-856EE0FA728D}" presName="parentText" presStyleLbl="node1" presStyleIdx="4" presStyleCnt="7">
        <dgm:presLayoutVars>
          <dgm:chMax val="1"/>
          <dgm:bulletEnabled val="1"/>
        </dgm:presLayoutVars>
      </dgm:prSet>
      <dgm:spPr/>
      <dgm:t>
        <a:bodyPr/>
        <a:lstStyle/>
        <a:p>
          <a:endParaRPr lang="en-US"/>
        </a:p>
      </dgm:t>
    </dgm:pt>
    <dgm:pt modelId="{A368935F-962C-4131-AF41-D9699E73DDBC}" type="pres">
      <dgm:prSet presAssocID="{45EF226C-0DCC-467C-9430-856EE0FA728D}" presName="descendantText" presStyleLbl="alignAccFollowNode1" presStyleIdx="4" presStyleCnt="7">
        <dgm:presLayoutVars>
          <dgm:bulletEnabled val="1"/>
        </dgm:presLayoutVars>
      </dgm:prSet>
      <dgm:spPr/>
      <dgm:t>
        <a:bodyPr/>
        <a:lstStyle/>
        <a:p>
          <a:endParaRPr lang="en-US"/>
        </a:p>
      </dgm:t>
    </dgm:pt>
    <dgm:pt modelId="{A9744818-BE98-41E4-BC6D-59DBCA1C14D6}" type="pres">
      <dgm:prSet presAssocID="{5B48550E-A5F8-4902-A32E-6B5D8F533F39}" presName="sp" presStyleCnt="0"/>
      <dgm:spPr/>
      <dgm:t>
        <a:bodyPr/>
        <a:lstStyle/>
        <a:p>
          <a:endParaRPr lang="en-US"/>
        </a:p>
      </dgm:t>
    </dgm:pt>
    <dgm:pt modelId="{D8BF10D9-533D-44DE-B5D2-DA5A18B53DE8}" type="pres">
      <dgm:prSet presAssocID="{BCAAB175-DA89-4F2F-86E0-60D13F77E2DB}" presName="linNode" presStyleCnt="0"/>
      <dgm:spPr/>
      <dgm:t>
        <a:bodyPr/>
        <a:lstStyle/>
        <a:p>
          <a:endParaRPr lang="en-US"/>
        </a:p>
      </dgm:t>
    </dgm:pt>
    <dgm:pt modelId="{3D8A3F63-4CFE-4854-9F23-503B7DB5B90B}" type="pres">
      <dgm:prSet presAssocID="{BCAAB175-DA89-4F2F-86E0-60D13F77E2DB}" presName="parentText" presStyleLbl="node1" presStyleIdx="5" presStyleCnt="7">
        <dgm:presLayoutVars>
          <dgm:chMax val="1"/>
          <dgm:bulletEnabled val="1"/>
        </dgm:presLayoutVars>
      </dgm:prSet>
      <dgm:spPr/>
      <dgm:t>
        <a:bodyPr/>
        <a:lstStyle/>
        <a:p>
          <a:endParaRPr lang="en-US"/>
        </a:p>
      </dgm:t>
    </dgm:pt>
    <dgm:pt modelId="{29F7C372-8001-4B82-A7FB-6B086D6BF364}" type="pres">
      <dgm:prSet presAssocID="{BCAAB175-DA89-4F2F-86E0-60D13F77E2DB}" presName="descendantText" presStyleLbl="alignAccFollowNode1" presStyleIdx="5" presStyleCnt="7">
        <dgm:presLayoutVars>
          <dgm:bulletEnabled val="1"/>
        </dgm:presLayoutVars>
      </dgm:prSet>
      <dgm:spPr/>
      <dgm:t>
        <a:bodyPr/>
        <a:lstStyle/>
        <a:p>
          <a:endParaRPr lang="en-US"/>
        </a:p>
      </dgm:t>
    </dgm:pt>
    <dgm:pt modelId="{B3E0C19D-E112-4C59-8146-956B07A33453}" type="pres">
      <dgm:prSet presAssocID="{ED5DB03D-46DF-4EF2-A926-0ABA086C3B4F}" presName="sp" presStyleCnt="0"/>
      <dgm:spPr/>
      <dgm:t>
        <a:bodyPr/>
        <a:lstStyle/>
        <a:p>
          <a:endParaRPr lang="en-US"/>
        </a:p>
      </dgm:t>
    </dgm:pt>
    <dgm:pt modelId="{0934FD3A-BA36-49B8-8372-FFD313E17073}" type="pres">
      <dgm:prSet presAssocID="{7FCE3A27-46FD-4F11-B290-48D059C82E23}" presName="linNode" presStyleCnt="0"/>
      <dgm:spPr/>
      <dgm:t>
        <a:bodyPr/>
        <a:lstStyle/>
        <a:p>
          <a:endParaRPr lang="en-US"/>
        </a:p>
      </dgm:t>
    </dgm:pt>
    <dgm:pt modelId="{9D31B7EF-A09E-44A7-9AAC-EAACC64C2662}" type="pres">
      <dgm:prSet presAssocID="{7FCE3A27-46FD-4F11-B290-48D059C82E23}" presName="parentText" presStyleLbl="node1" presStyleIdx="6" presStyleCnt="7">
        <dgm:presLayoutVars>
          <dgm:chMax val="1"/>
          <dgm:bulletEnabled val="1"/>
        </dgm:presLayoutVars>
      </dgm:prSet>
      <dgm:spPr/>
      <dgm:t>
        <a:bodyPr/>
        <a:lstStyle/>
        <a:p>
          <a:endParaRPr lang="en-US"/>
        </a:p>
      </dgm:t>
    </dgm:pt>
    <dgm:pt modelId="{3CEA46F9-3C43-4FB0-93BA-88FD211EB44F}" type="pres">
      <dgm:prSet presAssocID="{7FCE3A27-46FD-4F11-B290-48D059C82E23}" presName="descendantText" presStyleLbl="alignAccFollowNode1" presStyleIdx="6" presStyleCnt="7">
        <dgm:presLayoutVars>
          <dgm:bulletEnabled val="1"/>
        </dgm:presLayoutVars>
      </dgm:prSet>
      <dgm:spPr/>
      <dgm:t>
        <a:bodyPr/>
        <a:lstStyle/>
        <a:p>
          <a:endParaRPr lang="en-US"/>
        </a:p>
      </dgm:t>
    </dgm:pt>
  </dgm:ptLst>
  <dgm:cxnLst>
    <dgm:cxn modelId="{1EE18E52-1A16-4414-A40C-49CF800096D2}" type="presOf" srcId="{6F596D0C-95BD-4217-84E5-571C10A4ABB9}" destId="{A368935F-962C-4131-AF41-D9699E73DDBC}" srcOrd="0" destOrd="0" presId="urn:microsoft.com/office/officeart/2005/8/layout/vList5"/>
    <dgm:cxn modelId="{E8242A2E-ED85-4A0F-B80D-ADCB4BF43BA9}" type="presOf" srcId="{5DAB9E71-10AC-4AEA-B118-8652F98DC97F}" destId="{F30D6639-D085-4E59-B5EC-F53FB21648F9}" srcOrd="0" destOrd="0" presId="urn:microsoft.com/office/officeart/2005/8/layout/vList5"/>
    <dgm:cxn modelId="{094E1EA4-3D65-4AEB-93BC-CA92F724CC7F}" srcId="{57BB2702-F937-42EF-B132-8E68CC3E7E72}" destId="{A0483E82-8733-4E14-973C-E95EADC83627}" srcOrd="0" destOrd="0" parTransId="{06F2F783-C26C-4651-B720-44B1B6BD83A4}" sibTransId="{04ADC3FE-DC4F-4AC6-9D80-EC96D8418C50}"/>
    <dgm:cxn modelId="{A05671BB-A5C6-41B4-88E8-C3BDB2CDFDA7}" srcId="{E3ED54A3-BBC8-4FC4-8061-636F6B6665B2}" destId="{0846B416-BF06-464C-863D-28E69E8E7AA0}" srcOrd="1" destOrd="0" parTransId="{B4956B15-3DBD-4F7A-A3B7-35E5A5628799}" sibTransId="{D2A7F211-BAE9-425E-91D4-A57C3747B25F}"/>
    <dgm:cxn modelId="{76823AF6-140A-44A6-B813-056E1E3C3DD0}" type="presOf" srcId="{7FCE3A27-46FD-4F11-B290-48D059C82E23}" destId="{9D31B7EF-A09E-44A7-9AAC-EAACC64C2662}" srcOrd="0" destOrd="0" presId="urn:microsoft.com/office/officeart/2005/8/layout/vList5"/>
    <dgm:cxn modelId="{C8BD3C7E-477A-4275-9892-568E7F3F6A62}" srcId="{45EF226C-0DCC-467C-9430-856EE0FA728D}" destId="{6F596D0C-95BD-4217-84E5-571C10A4ABB9}" srcOrd="0" destOrd="0" parTransId="{87A79199-FDFF-4879-BB98-C2ABF0507A63}" sibTransId="{10153DE8-6A04-477F-8771-BF71CD3BB9BE}"/>
    <dgm:cxn modelId="{AD524D35-5EEF-4F32-89A5-849BCAEE7DB5}" type="presOf" srcId="{8D8B981D-D2CF-410D-934C-DC17683407DC}" destId="{A05CAB9C-ED3D-467F-A26E-F27876287855}" srcOrd="0" destOrd="0" presId="urn:microsoft.com/office/officeart/2005/8/layout/vList5"/>
    <dgm:cxn modelId="{DEF4A810-5847-4A5B-9713-9D0F02FE6934}" srcId="{8D8B981D-D2CF-410D-934C-DC17683407DC}" destId="{063AE808-74D6-4CE6-B427-3994DBCBB5B8}" srcOrd="1" destOrd="0" parTransId="{0B4E98D6-5D6C-4355-9EAC-475F80DBDECE}" sibTransId="{0211ADFF-5426-421D-B6C9-B5038A8495B7}"/>
    <dgm:cxn modelId="{5522AC30-FB06-4484-B629-F65A4205D8D3}" type="presOf" srcId="{57BB2702-F937-42EF-B132-8E68CC3E7E72}" destId="{C3A357C6-975F-48AA-B76C-8BA38EF74B52}" srcOrd="0" destOrd="0" presId="urn:microsoft.com/office/officeart/2005/8/layout/vList5"/>
    <dgm:cxn modelId="{2F4C3C96-270D-44F2-AF10-48DE75E362E6}" type="presOf" srcId="{14561145-99F6-4F3D-B79E-5382F1680204}" destId="{C6BA3B7E-5C35-4BC6-8B4F-6DBDE7690E53}" srcOrd="0" destOrd="1" presId="urn:microsoft.com/office/officeart/2005/8/layout/vList5"/>
    <dgm:cxn modelId="{CC12E41C-70EA-4011-BF16-56E4C06C699B}" srcId="{7FCE3A27-46FD-4F11-B290-48D059C82E23}" destId="{5B1D8941-84DA-4E14-8A82-547CC38BB5E4}" srcOrd="0" destOrd="0" parTransId="{417C5F10-E075-4280-AE98-BE94CDD95337}" sibTransId="{7BB402A8-E6E1-4B93-9F37-C79A39793FC4}"/>
    <dgm:cxn modelId="{1D57C751-3B02-48C7-98E8-7EB771F57D1B}" type="presOf" srcId="{063AE808-74D6-4CE6-B427-3994DBCBB5B8}" destId="{0AE0F2EE-DAF1-498E-9C18-4EA19DC9D729}" srcOrd="0" destOrd="1" presId="urn:microsoft.com/office/officeart/2005/8/layout/vList5"/>
    <dgm:cxn modelId="{C5DF47F6-2FE9-4970-9850-8C1FFBC6983A}" type="presOf" srcId="{03C4B622-611D-4E4B-BBBB-BE7FD202D9DC}" destId="{29F7C372-8001-4B82-A7FB-6B086D6BF364}" srcOrd="0" destOrd="1" presId="urn:microsoft.com/office/officeart/2005/8/layout/vList5"/>
    <dgm:cxn modelId="{E6972333-B597-407A-83FF-3E96C32CCD3A}" srcId="{160C525E-79D8-419D-AD92-51B54094D0F4}" destId="{8D8B981D-D2CF-410D-934C-DC17683407DC}" srcOrd="0" destOrd="0" parTransId="{E1FA0E24-A854-4433-BEDB-8BD1BFC1EE92}" sibTransId="{3D6ABCAB-96D7-45AC-9F74-089A61621686}"/>
    <dgm:cxn modelId="{4FB9F2D9-FBA5-4A9F-A7E6-BAD461F4F2F0}" type="presOf" srcId="{0846B416-BF06-464C-863D-28E69E8E7AA0}" destId="{75F577FE-DF49-4B94-8DA4-FC81C5B66B52}" srcOrd="0" destOrd="1" presId="urn:microsoft.com/office/officeart/2005/8/layout/vList5"/>
    <dgm:cxn modelId="{949E6B42-8935-4891-8A49-6F79AC8CAAFF}" srcId="{BCAAB175-DA89-4F2F-86E0-60D13F77E2DB}" destId="{72680A10-3087-4BC6-8B55-8EF2ABF68F55}" srcOrd="0" destOrd="0" parTransId="{A4982D7D-D5ED-450F-BCC4-982FC3B59303}" sibTransId="{0B4850DE-8EC9-45B8-9C8B-855ADF9B83F4}"/>
    <dgm:cxn modelId="{557C1C52-2B72-44FB-9327-56C990BE34DA}" srcId="{57BB2702-F937-42EF-B132-8E68CC3E7E72}" destId="{14561145-99F6-4F3D-B79E-5382F1680204}" srcOrd="1" destOrd="0" parTransId="{0EA0C639-A1B8-4220-82FE-436BEDC72C7B}" sibTransId="{67FD3B5F-269A-4FD2-B244-448332FB5DEB}"/>
    <dgm:cxn modelId="{A4797D23-25E6-44D5-80DD-FEBAA1416F8C}" srcId="{160C525E-79D8-419D-AD92-51B54094D0F4}" destId="{7FCE3A27-46FD-4F11-B290-48D059C82E23}" srcOrd="6" destOrd="0" parTransId="{513A9F25-1FED-4134-89CE-C74DE474BD26}" sibTransId="{B8D74589-B29A-4449-A624-0BB12D965015}"/>
    <dgm:cxn modelId="{08EAA8F9-E75D-4707-945B-155723EEADC6}" srcId="{8D8B981D-D2CF-410D-934C-DC17683407DC}" destId="{F81D984C-416A-4BF2-80D2-CF2E032FFDF3}" srcOrd="0" destOrd="0" parTransId="{89F82C9D-CA04-40D3-B8AF-07B0843296D6}" sibTransId="{82A60A61-90F9-41FE-B034-71DB14C1D491}"/>
    <dgm:cxn modelId="{C714D780-0ED7-48A9-9B7E-9877DA34D727}" srcId="{45EF226C-0DCC-467C-9430-856EE0FA728D}" destId="{466CBF60-D0AE-4D65-8F36-E4708FFB6DA5}" srcOrd="1" destOrd="0" parTransId="{4B410C1F-A2A1-4C8E-AAAD-5260AE293D69}" sibTransId="{6CC2DC8D-AD3C-4487-8CDE-418DE505692E}"/>
    <dgm:cxn modelId="{90BDE8C7-A3DA-40D8-9904-AA65642D736F}" type="presOf" srcId="{A0483E82-8733-4E14-973C-E95EADC83627}" destId="{C6BA3B7E-5C35-4BC6-8B4F-6DBDE7690E53}" srcOrd="0" destOrd="0" presId="urn:microsoft.com/office/officeart/2005/8/layout/vList5"/>
    <dgm:cxn modelId="{A7FD7A31-445C-4D05-A0C0-50C12058FE12}" srcId="{7FCE3A27-46FD-4F11-B290-48D059C82E23}" destId="{56CF1A00-B9B5-4F45-8A9E-3327C854AD29}" srcOrd="1" destOrd="0" parTransId="{AF13E6B3-1400-4B53-8249-04C53D6FF267}" sibTransId="{05FAFDB2-DA76-4B56-8125-09B1EE2A863D}"/>
    <dgm:cxn modelId="{D849A7A0-D3E7-4022-B65E-C09D02051811}" type="presOf" srcId="{E3ED54A3-BBC8-4FC4-8061-636F6B6665B2}" destId="{B3A84843-8952-48D2-B3DD-7051431D673B}" srcOrd="0" destOrd="0" presId="urn:microsoft.com/office/officeart/2005/8/layout/vList5"/>
    <dgm:cxn modelId="{900BF993-E682-441F-B158-EDB1A8E60B31}" type="presOf" srcId="{45EF226C-0DCC-467C-9430-856EE0FA728D}" destId="{05BA1C5C-A509-4B0E-98D3-75172DDB5150}" srcOrd="0" destOrd="0" presId="urn:microsoft.com/office/officeart/2005/8/layout/vList5"/>
    <dgm:cxn modelId="{2878F42C-A36E-4D59-84B2-E842DFCB175A}" type="presOf" srcId="{93D4653C-C61B-4C43-B339-A020DDD99D2F}" destId="{F30D6639-D085-4E59-B5EC-F53FB21648F9}" srcOrd="0" destOrd="1" presId="urn:microsoft.com/office/officeart/2005/8/layout/vList5"/>
    <dgm:cxn modelId="{9C06596A-C53A-4069-BA55-582E564B51A3}" type="presOf" srcId="{A1D2158B-E01A-4261-A675-C1F1121117B0}" destId="{54321D6C-921B-468D-8CDD-7FE71622B105}" srcOrd="0" destOrd="0" presId="urn:microsoft.com/office/officeart/2005/8/layout/vList5"/>
    <dgm:cxn modelId="{4B4E2A17-3F5E-4BC3-948F-1AC58C65E7F4}" srcId="{160C525E-79D8-419D-AD92-51B54094D0F4}" destId="{BCAAB175-DA89-4F2F-86E0-60D13F77E2DB}" srcOrd="5" destOrd="0" parTransId="{DBFB7BEA-65C0-4CEB-850C-498913DAFFCE}" sibTransId="{ED5DB03D-46DF-4EF2-A926-0ABA086C3B4F}"/>
    <dgm:cxn modelId="{7591399C-78D7-4234-A39E-A54ED2271435}" srcId="{A1D2158B-E01A-4261-A675-C1F1121117B0}" destId="{93D4653C-C61B-4C43-B339-A020DDD99D2F}" srcOrd="1" destOrd="0" parTransId="{A4343AB8-531A-4BF2-9528-292D6616A0EC}" sibTransId="{AFE103C5-AE71-4205-8BEB-3D5B1E7BB3A0}"/>
    <dgm:cxn modelId="{42A1A45A-5F6A-4BEE-AEAA-548894110F6B}" srcId="{160C525E-79D8-419D-AD92-51B54094D0F4}" destId="{45EF226C-0DCC-467C-9430-856EE0FA728D}" srcOrd="4" destOrd="0" parTransId="{668762D7-EA75-428F-854B-50496CD40826}" sibTransId="{5B48550E-A5F8-4902-A32E-6B5D8F533F39}"/>
    <dgm:cxn modelId="{5059EDA5-7AB5-41DF-AC84-B19F7EB395CE}" srcId="{160C525E-79D8-419D-AD92-51B54094D0F4}" destId="{A1D2158B-E01A-4261-A675-C1F1121117B0}" srcOrd="3" destOrd="0" parTransId="{C8AE7875-138C-4D17-9982-73FF134C776C}" sibTransId="{7BFED4EE-E573-4F1D-99A3-96131E544BD0}"/>
    <dgm:cxn modelId="{4FBF9464-0A24-4459-9BEA-6886B91C9E51}" srcId="{A1D2158B-E01A-4261-A675-C1F1121117B0}" destId="{5DAB9E71-10AC-4AEA-B118-8652F98DC97F}" srcOrd="0" destOrd="0" parTransId="{CDFCBFA8-BDF8-4A05-ACA5-E3A13AE19948}" sibTransId="{5BC80C6E-8E59-475A-A2E9-25BB8EA6823A}"/>
    <dgm:cxn modelId="{C05575A8-8BF0-4C41-90E9-55F2C75FF7AD}" type="presOf" srcId="{B98B65C2-7097-4AA4-8DC1-653C843805AF}" destId="{75F577FE-DF49-4B94-8DA4-FC81C5B66B52}" srcOrd="0" destOrd="0" presId="urn:microsoft.com/office/officeart/2005/8/layout/vList5"/>
    <dgm:cxn modelId="{281CE1D5-0120-4592-9269-FEB35BE45C73}" srcId="{E3ED54A3-BBC8-4FC4-8061-636F6B6665B2}" destId="{B98B65C2-7097-4AA4-8DC1-653C843805AF}" srcOrd="0" destOrd="0" parTransId="{A9532982-5296-41BC-A25D-61A877410F5D}" sibTransId="{06ADD6B4-279C-431B-8F89-EB8FE39DCF2E}"/>
    <dgm:cxn modelId="{299F69F9-66CA-4019-A535-4CDE848289E8}" srcId="{BCAAB175-DA89-4F2F-86E0-60D13F77E2DB}" destId="{03C4B622-611D-4E4B-BBBB-BE7FD202D9DC}" srcOrd="1" destOrd="0" parTransId="{0FE713F5-AB13-4B67-B3CB-64E316CAFCCC}" sibTransId="{6999A190-9480-4592-B1B6-3CB590968DCC}"/>
    <dgm:cxn modelId="{31EE55BC-BA9E-4136-9270-1EB2200E9E74}" type="presOf" srcId="{160C525E-79D8-419D-AD92-51B54094D0F4}" destId="{5ECCEE4E-2D5F-40AD-AF52-6EFE00D3F601}" srcOrd="0" destOrd="0" presId="urn:microsoft.com/office/officeart/2005/8/layout/vList5"/>
    <dgm:cxn modelId="{630387AA-5CBC-415A-85F0-3534499C6A4A}" srcId="{160C525E-79D8-419D-AD92-51B54094D0F4}" destId="{E3ED54A3-BBC8-4FC4-8061-636F6B6665B2}" srcOrd="2" destOrd="0" parTransId="{8CEFFB23-66AF-4B04-BB18-0DF73834DF66}" sibTransId="{10237AFC-768B-449D-8DE0-864613B7B848}"/>
    <dgm:cxn modelId="{304BA548-DCE0-430B-806D-9A51E206F96E}" type="presOf" srcId="{5B1D8941-84DA-4E14-8A82-547CC38BB5E4}" destId="{3CEA46F9-3C43-4FB0-93BA-88FD211EB44F}" srcOrd="0" destOrd="0" presId="urn:microsoft.com/office/officeart/2005/8/layout/vList5"/>
    <dgm:cxn modelId="{7CA66862-0F55-49C5-B5FC-8C8FC2C2260D}" type="presOf" srcId="{56CF1A00-B9B5-4F45-8A9E-3327C854AD29}" destId="{3CEA46F9-3C43-4FB0-93BA-88FD211EB44F}" srcOrd="0" destOrd="1" presId="urn:microsoft.com/office/officeart/2005/8/layout/vList5"/>
    <dgm:cxn modelId="{9F0B80ED-C8D3-43A5-81BE-B1FF7D131270}" type="presOf" srcId="{466CBF60-D0AE-4D65-8F36-E4708FFB6DA5}" destId="{A368935F-962C-4131-AF41-D9699E73DDBC}" srcOrd="0" destOrd="1" presId="urn:microsoft.com/office/officeart/2005/8/layout/vList5"/>
    <dgm:cxn modelId="{D31735C0-7827-4A03-A14A-33AD2D10E327}" type="presOf" srcId="{BCAAB175-DA89-4F2F-86E0-60D13F77E2DB}" destId="{3D8A3F63-4CFE-4854-9F23-503B7DB5B90B}" srcOrd="0" destOrd="0" presId="urn:microsoft.com/office/officeart/2005/8/layout/vList5"/>
    <dgm:cxn modelId="{77BFF161-851E-42F5-ADE4-FDE57393A761}" type="presOf" srcId="{72680A10-3087-4BC6-8B55-8EF2ABF68F55}" destId="{29F7C372-8001-4B82-A7FB-6B086D6BF364}" srcOrd="0" destOrd="0" presId="urn:microsoft.com/office/officeart/2005/8/layout/vList5"/>
    <dgm:cxn modelId="{6419BE3B-0FE6-4F1A-84F4-3568DD3E9AD3}" srcId="{160C525E-79D8-419D-AD92-51B54094D0F4}" destId="{57BB2702-F937-42EF-B132-8E68CC3E7E72}" srcOrd="1" destOrd="0" parTransId="{E563A563-7210-41A8-A97E-A66BEFF2F96A}" sibTransId="{C8701192-1A5A-4ECB-95A9-6797B4F87A15}"/>
    <dgm:cxn modelId="{E7D33373-BD4C-4D3E-B96A-F77CF9190BD3}" type="presOf" srcId="{F81D984C-416A-4BF2-80D2-CF2E032FFDF3}" destId="{0AE0F2EE-DAF1-498E-9C18-4EA19DC9D729}" srcOrd="0" destOrd="0" presId="urn:microsoft.com/office/officeart/2005/8/layout/vList5"/>
    <dgm:cxn modelId="{128BB77A-B2C8-4824-B6F1-29BE2AF46564}" type="presParOf" srcId="{5ECCEE4E-2D5F-40AD-AF52-6EFE00D3F601}" destId="{DEF2E632-49F3-4F41-BC6D-86DAF131BD0D}" srcOrd="0" destOrd="0" presId="urn:microsoft.com/office/officeart/2005/8/layout/vList5"/>
    <dgm:cxn modelId="{F30C83C3-3932-44B4-87A9-C39F52929DBE}" type="presParOf" srcId="{DEF2E632-49F3-4F41-BC6D-86DAF131BD0D}" destId="{A05CAB9C-ED3D-467F-A26E-F27876287855}" srcOrd="0" destOrd="0" presId="urn:microsoft.com/office/officeart/2005/8/layout/vList5"/>
    <dgm:cxn modelId="{51508BB8-700D-49D3-AC90-36B5565EF647}" type="presParOf" srcId="{DEF2E632-49F3-4F41-BC6D-86DAF131BD0D}" destId="{0AE0F2EE-DAF1-498E-9C18-4EA19DC9D729}" srcOrd="1" destOrd="0" presId="urn:microsoft.com/office/officeart/2005/8/layout/vList5"/>
    <dgm:cxn modelId="{1C616074-9EFD-46C1-AA11-5524EE8826D0}" type="presParOf" srcId="{5ECCEE4E-2D5F-40AD-AF52-6EFE00D3F601}" destId="{DC11B99C-2FFB-47F6-B85F-F8A4384223E6}" srcOrd="1" destOrd="0" presId="urn:microsoft.com/office/officeart/2005/8/layout/vList5"/>
    <dgm:cxn modelId="{4123B6DB-F272-47E2-B3A7-5026391C6637}" type="presParOf" srcId="{5ECCEE4E-2D5F-40AD-AF52-6EFE00D3F601}" destId="{D6EBB8B9-6000-4A58-9070-00DBCDB84BFC}" srcOrd="2" destOrd="0" presId="urn:microsoft.com/office/officeart/2005/8/layout/vList5"/>
    <dgm:cxn modelId="{2077F6D4-79D1-47D7-BCDE-9D9C0BC257E2}" type="presParOf" srcId="{D6EBB8B9-6000-4A58-9070-00DBCDB84BFC}" destId="{C3A357C6-975F-48AA-B76C-8BA38EF74B52}" srcOrd="0" destOrd="0" presId="urn:microsoft.com/office/officeart/2005/8/layout/vList5"/>
    <dgm:cxn modelId="{F609145D-A68D-4CBA-94E6-A36571477F30}" type="presParOf" srcId="{D6EBB8B9-6000-4A58-9070-00DBCDB84BFC}" destId="{C6BA3B7E-5C35-4BC6-8B4F-6DBDE7690E53}" srcOrd="1" destOrd="0" presId="urn:microsoft.com/office/officeart/2005/8/layout/vList5"/>
    <dgm:cxn modelId="{7DA7EA72-9B32-4703-BC00-16CFB3E5768D}" type="presParOf" srcId="{5ECCEE4E-2D5F-40AD-AF52-6EFE00D3F601}" destId="{F86ACA96-3C9B-40EA-867E-B2764D6A0CBB}" srcOrd="3" destOrd="0" presId="urn:microsoft.com/office/officeart/2005/8/layout/vList5"/>
    <dgm:cxn modelId="{54CC067F-0382-4166-9380-7CB99018B91E}" type="presParOf" srcId="{5ECCEE4E-2D5F-40AD-AF52-6EFE00D3F601}" destId="{0086889A-60E6-43A5-8457-76BD60B0ECE3}" srcOrd="4" destOrd="0" presId="urn:microsoft.com/office/officeart/2005/8/layout/vList5"/>
    <dgm:cxn modelId="{ED50346F-7304-4B83-A569-5E70AEE91E8D}" type="presParOf" srcId="{0086889A-60E6-43A5-8457-76BD60B0ECE3}" destId="{B3A84843-8952-48D2-B3DD-7051431D673B}" srcOrd="0" destOrd="0" presId="urn:microsoft.com/office/officeart/2005/8/layout/vList5"/>
    <dgm:cxn modelId="{333AF2BA-C4F5-47BC-BB00-822D12E8A82F}" type="presParOf" srcId="{0086889A-60E6-43A5-8457-76BD60B0ECE3}" destId="{75F577FE-DF49-4B94-8DA4-FC81C5B66B52}" srcOrd="1" destOrd="0" presId="urn:microsoft.com/office/officeart/2005/8/layout/vList5"/>
    <dgm:cxn modelId="{1E7E722D-A69C-4665-BF30-23D22970A5B6}" type="presParOf" srcId="{5ECCEE4E-2D5F-40AD-AF52-6EFE00D3F601}" destId="{5DF8061E-ABCF-4115-8DE7-50C80729F156}" srcOrd="5" destOrd="0" presId="urn:microsoft.com/office/officeart/2005/8/layout/vList5"/>
    <dgm:cxn modelId="{6A342B55-28F6-48D3-8511-3912D7B41DDF}" type="presParOf" srcId="{5ECCEE4E-2D5F-40AD-AF52-6EFE00D3F601}" destId="{20CBC39C-A6CA-4588-995F-099A0B801938}" srcOrd="6" destOrd="0" presId="urn:microsoft.com/office/officeart/2005/8/layout/vList5"/>
    <dgm:cxn modelId="{CB5FA3F7-5ED3-496B-8138-F6CD2077A472}" type="presParOf" srcId="{20CBC39C-A6CA-4588-995F-099A0B801938}" destId="{54321D6C-921B-468D-8CDD-7FE71622B105}" srcOrd="0" destOrd="0" presId="urn:microsoft.com/office/officeart/2005/8/layout/vList5"/>
    <dgm:cxn modelId="{D97BA988-6AC2-41FB-A917-A72E4C5A1BEF}" type="presParOf" srcId="{20CBC39C-A6CA-4588-995F-099A0B801938}" destId="{F30D6639-D085-4E59-B5EC-F53FB21648F9}" srcOrd="1" destOrd="0" presId="urn:microsoft.com/office/officeart/2005/8/layout/vList5"/>
    <dgm:cxn modelId="{96AEA10B-148B-4484-98F3-EEC7908CC5AD}" type="presParOf" srcId="{5ECCEE4E-2D5F-40AD-AF52-6EFE00D3F601}" destId="{254E9192-C518-4EB2-A7C1-FA7A03924888}" srcOrd="7" destOrd="0" presId="urn:microsoft.com/office/officeart/2005/8/layout/vList5"/>
    <dgm:cxn modelId="{9FD32F85-B448-4D2B-AF77-133C81C3B10C}" type="presParOf" srcId="{5ECCEE4E-2D5F-40AD-AF52-6EFE00D3F601}" destId="{805F3443-AD62-4C14-AE13-82236646DD52}" srcOrd="8" destOrd="0" presId="urn:microsoft.com/office/officeart/2005/8/layout/vList5"/>
    <dgm:cxn modelId="{5A6F476E-1105-4BA1-95B4-718A9613C32F}" type="presParOf" srcId="{805F3443-AD62-4C14-AE13-82236646DD52}" destId="{05BA1C5C-A509-4B0E-98D3-75172DDB5150}" srcOrd="0" destOrd="0" presId="urn:microsoft.com/office/officeart/2005/8/layout/vList5"/>
    <dgm:cxn modelId="{CCAE1EB5-FED9-46E1-A494-DB68FB8E4972}" type="presParOf" srcId="{805F3443-AD62-4C14-AE13-82236646DD52}" destId="{A368935F-962C-4131-AF41-D9699E73DDBC}" srcOrd="1" destOrd="0" presId="urn:microsoft.com/office/officeart/2005/8/layout/vList5"/>
    <dgm:cxn modelId="{5633769E-2574-4489-8835-33CF3BEBC4FD}" type="presParOf" srcId="{5ECCEE4E-2D5F-40AD-AF52-6EFE00D3F601}" destId="{A9744818-BE98-41E4-BC6D-59DBCA1C14D6}" srcOrd="9" destOrd="0" presId="urn:microsoft.com/office/officeart/2005/8/layout/vList5"/>
    <dgm:cxn modelId="{45F9CA01-8204-4B80-A829-A26881DFC3F0}" type="presParOf" srcId="{5ECCEE4E-2D5F-40AD-AF52-6EFE00D3F601}" destId="{D8BF10D9-533D-44DE-B5D2-DA5A18B53DE8}" srcOrd="10" destOrd="0" presId="urn:microsoft.com/office/officeart/2005/8/layout/vList5"/>
    <dgm:cxn modelId="{0D350E04-4518-401D-A708-20740C2CF3AF}" type="presParOf" srcId="{D8BF10D9-533D-44DE-B5D2-DA5A18B53DE8}" destId="{3D8A3F63-4CFE-4854-9F23-503B7DB5B90B}" srcOrd="0" destOrd="0" presId="urn:microsoft.com/office/officeart/2005/8/layout/vList5"/>
    <dgm:cxn modelId="{8448701A-69FE-4F3D-A46C-78592357EAB5}" type="presParOf" srcId="{D8BF10D9-533D-44DE-B5D2-DA5A18B53DE8}" destId="{29F7C372-8001-4B82-A7FB-6B086D6BF364}" srcOrd="1" destOrd="0" presId="urn:microsoft.com/office/officeart/2005/8/layout/vList5"/>
    <dgm:cxn modelId="{015CE484-C28C-4561-A4BB-ACA39FCBB915}" type="presParOf" srcId="{5ECCEE4E-2D5F-40AD-AF52-6EFE00D3F601}" destId="{B3E0C19D-E112-4C59-8146-956B07A33453}" srcOrd="11" destOrd="0" presId="urn:microsoft.com/office/officeart/2005/8/layout/vList5"/>
    <dgm:cxn modelId="{60CE832F-9FEE-4D66-8286-22B3BD0A33F0}" type="presParOf" srcId="{5ECCEE4E-2D5F-40AD-AF52-6EFE00D3F601}" destId="{0934FD3A-BA36-49B8-8372-FFD313E17073}" srcOrd="12" destOrd="0" presId="urn:microsoft.com/office/officeart/2005/8/layout/vList5"/>
    <dgm:cxn modelId="{0072579F-AB64-4847-A516-2A25963B3932}" type="presParOf" srcId="{0934FD3A-BA36-49B8-8372-FFD313E17073}" destId="{9D31B7EF-A09E-44A7-9AAC-EAACC64C2662}" srcOrd="0" destOrd="0" presId="urn:microsoft.com/office/officeart/2005/8/layout/vList5"/>
    <dgm:cxn modelId="{B42381CA-B943-4210-910C-076F8602E496}" type="presParOf" srcId="{0934FD3A-BA36-49B8-8372-FFD313E17073}" destId="{3CEA46F9-3C43-4FB0-93BA-88FD211EB44F}"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4054EF-8890-4754-85FE-6F3F7C41332E}" type="doc">
      <dgm:prSet loTypeId="urn:microsoft.com/office/officeart/2005/8/layout/arrow2" loCatId="process" qsTypeId="urn:microsoft.com/office/officeart/2005/8/quickstyle/3d1" qsCatId="3D" csTypeId="urn:microsoft.com/office/officeart/2005/8/colors/accent1_4" csCatId="accent1" phldr="1"/>
      <dgm:spPr/>
    </dgm:pt>
    <dgm:pt modelId="{71DFBB8E-A1C9-4F7B-A7EC-0FAF543F7DB6}">
      <dgm:prSet phldrT="[Text]" custT="1"/>
      <dgm:spPr/>
      <dgm:t>
        <a:bodyPr/>
        <a:lstStyle/>
        <a:p>
          <a:r>
            <a:rPr lang="en-US" sz="2400" b="1" dirty="0" smtClean="0">
              <a:ln>
                <a:noFill/>
              </a:ln>
              <a:solidFill>
                <a:srgbClr val="FF3300"/>
              </a:solidFill>
              <a:latin typeface="Consolas" pitchFamily="49" charset="0"/>
            </a:rPr>
            <a:t>Level 1:</a:t>
          </a:r>
        </a:p>
        <a:p>
          <a:r>
            <a:rPr lang="en-US" sz="2400" b="1" dirty="0" smtClean="0">
              <a:ln>
                <a:noFill/>
              </a:ln>
              <a:solidFill>
                <a:srgbClr val="FF3300"/>
              </a:solidFill>
              <a:latin typeface="Consolas" pitchFamily="49" charset="0"/>
            </a:rPr>
            <a:t>Meet Your Laptop /</a:t>
          </a:r>
          <a:r>
            <a:rPr lang="es-MX" sz="1800" b="1" i="1" noProof="0" dirty="0" smtClean="0">
              <a:solidFill>
                <a:srgbClr val="FF3300"/>
              </a:solidFill>
              <a:latin typeface="Consolas" pitchFamily="49" charset="0"/>
            </a:rPr>
            <a:t>familiarizarse con su laptop</a:t>
          </a:r>
          <a:r>
            <a:rPr lang="es-MX" sz="1800" b="1" noProof="0" dirty="0" smtClean="0">
              <a:ln>
                <a:noFill/>
              </a:ln>
              <a:solidFill>
                <a:srgbClr val="FF3300"/>
              </a:solidFill>
              <a:latin typeface="Consolas" pitchFamily="49" charset="0"/>
            </a:rPr>
            <a:t> </a:t>
          </a:r>
          <a:endParaRPr lang="es-MX" sz="2400" b="1" noProof="0" dirty="0">
            <a:ln>
              <a:noFill/>
            </a:ln>
            <a:solidFill>
              <a:srgbClr val="FF3300"/>
            </a:solidFill>
            <a:latin typeface="Consolas" pitchFamily="49" charset="0"/>
          </a:endParaRPr>
        </a:p>
      </dgm:t>
    </dgm:pt>
    <dgm:pt modelId="{3EDA25EC-85E3-4289-990D-8082EE2BC66A}" type="parTrans" cxnId="{7C6C4DDF-7F77-425C-BBD9-D5DEBBE7A5F0}">
      <dgm:prSet/>
      <dgm:spPr/>
      <dgm:t>
        <a:bodyPr/>
        <a:lstStyle/>
        <a:p>
          <a:endParaRPr lang="en-US"/>
        </a:p>
      </dgm:t>
    </dgm:pt>
    <dgm:pt modelId="{1720F0F5-073B-447F-850C-6850EF50260C}" type="sibTrans" cxnId="{7C6C4DDF-7F77-425C-BBD9-D5DEBBE7A5F0}">
      <dgm:prSet/>
      <dgm:spPr/>
      <dgm:t>
        <a:bodyPr/>
        <a:lstStyle/>
        <a:p>
          <a:endParaRPr lang="en-US"/>
        </a:p>
      </dgm:t>
    </dgm:pt>
    <dgm:pt modelId="{51B3B224-3490-4261-BECB-5FF4CDE35E3F}">
      <dgm:prSet phldrT="[Text]" custT="1"/>
      <dgm:spPr/>
      <dgm:t>
        <a:bodyPr/>
        <a:lstStyle/>
        <a:p>
          <a:r>
            <a:rPr lang="en-US" sz="2400" b="1" strike="noStrike" dirty="0" smtClean="0">
              <a:ln>
                <a:noFill/>
              </a:ln>
              <a:solidFill>
                <a:srgbClr val="66FFFF"/>
              </a:solidFill>
              <a:effectLst/>
              <a:latin typeface="Consolas" pitchFamily="49" charset="0"/>
            </a:rPr>
            <a:t>Level 2:</a:t>
          </a:r>
        </a:p>
        <a:p>
          <a:r>
            <a:rPr lang="en-US" sz="2400" b="1" strike="noStrike" dirty="0" smtClean="0">
              <a:ln>
                <a:noFill/>
              </a:ln>
              <a:solidFill>
                <a:srgbClr val="66FFFF"/>
              </a:solidFill>
              <a:effectLst/>
              <a:latin typeface="Consolas" pitchFamily="49" charset="0"/>
            </a:rPr>
            <a:t>Internet Safety &amp; Appropriate use / </a:t>
          </a:r>
          <a:r>
            <a:rPr lang="es-ES" sz="2000" b="1" i="1" dirty="0" smtClean="0">
              <a:solidFill>
                <a:srgbClr val="66FFFF"/>
              </a:solidFill>
              <a:latin typeface="Consolas" pitchFamily="49" charset="0"/>
            </a:rPr>
            <a:t>Seguridad del Internet y uso apropiado</a:t>
          </a:r>
          <a:endParaRPr lang="en-US" sz="2400" b="1" i="1" strike="noStrike" dirty="0">
            <a:ln>
              <a:noFill/>
            </a:ln>
            <a:solidFill>
              <a:srgbClr val="66FFFF"/>
            </a:solidFill>
            <a:effectLst/>
            <a:latin typeface="Consolas" pitchFamily="49" charset="0"/>
          </a:endParaRPr>
        </a:p>
      </dgm:t>
    </dgm:pt>
    <dgm:pt modelId="{BD86B7B4-046D-4EF5-B494-ED7DE675B7A1}" type="parTrans" cxnId="{9F7FDF9D-BD85-42F0-875C-798F8DBB9737}">
      <dgm:prSet/>
      <dgm:spPr/>
      <dgm:t>
        <a:bodyPr/>
        <a:lstStyle/>
        <a:p>
          <a:endParaRPr lang="en-US"/>
        </a:p>
      </dgm:t>
    </dgm:pt>
    <dgm:pt modelId="{3D59A5BA-8778-46A2-865B-7ABBEFF7AE30}" type="sibTrans" cxnId="{9F7FDF9D-BD85-42F0-875C-798F8DBB9737}">
      <dgm:prSet/>
      <dgm:spPr/>
      <dgm:t>
        <a:bodyPr/>
        <a:lstStyle/>
        <a:p>
          <a:endParaRPr lang="en-US"/>
        </a:p>
      </dgm:t>
    </dgm:pt>
    <dgm:pt modelId="{C7E7A2A0-3221-4238-A131-C51D40007680}">
      <dgm:prSet phldrT="[Text]" custT="1"/>
      <dgm:spPr/>
      <dgm:t>
        <a:bodyPr/>
        <a:lstStyle/>
        <a:p>
          <a:r>
            <a:rPr lang="en-US" sz="2400" b="1" dirty="0" smtClean="0">
              <a:solidFill>
                <a:srgbClr val="92D050"/>
              </a:solidFill>
              <a:latin typeface="Consolas" pitchFamily="49" charset="0"/>
            </a:rPr>
            <a:t>Level 3:</a:t>
          </a:r>
        </a:p>
        <a:p>
          <a:r>
            <a:rPr lang="en-US" sz="2400" b="1" dirty="0" smtClean="0">
              <a:solidFill>
                <a:srgbClr val="92D050"/>
              </a:solidFill>
              <a:latin typeface="Consolas" pitchFamily="49" charset="0"/>
            </a:rPr>
            <a:t>Software &amp; Applications / </a:t>
          </a:r>
          <a:r>
            <a:rPr lang="es-MX" sz="2000" b="1" i="1" noProof="0" dirty="0" smtClean="0">
              <a:solidFill>
                <a:srgbClr val="92D050"/>
              </a:solidFill>
              <a:latin typeface="Consolas" pitchFamily="49" charset="0"/>
            </a:rPr>
            <a:t>Aplicaciones</a:t>
          </a:r>
          <a:endParaRPr lang="en-US" sz="2400" b="1" dirty="0">
            <a:solidFill>
              <a:srgbClr val="92D050"/>
            </a:solidFill>
            <a:latin typeface="Consolas" pitchFamily="49" charset="0"/>
          </a:endParaRPr>
        </a:p>
      </dgm:t>
    </dgm:pt>
    <dgm:pt modelId="{D0D42607-B989-4920-8A2A-657F461ABD5B}" type="parTrans" cxnId="{2224DB1F-BB5E-49DA-9B48-BACB26285707}">
      <dgm:prSet/>
      <dgm:spPr/>
      <dgm:t>
        <a:bodyPr/>
        <a:lstStyle/>
        <a:p>
          <a:endParaRPr lang="en-US"/>
        </a:p>
      </dgm:t>
    </dgm:pt>
    <dgm:pt modelId="{EE27B4B0-C6A2-4713-9679-ACB25436A90F}" type="sibTrans" cxnId="{2224DB1F-BB5E-49DA-9B48-BACB26285707}">
      <dgm:prSet/>
      <dgm:spPr/>
      <dgm:t>
        <a:bodyPr/>
        <a:lstStyle/>
        <a:p>
          <a:endParaRPr lang="en-US"/>
        </a:p>
      </dgm:t>
    </dgm:pt>
    <dgm:pt modelId="{ED7E8E3C-492E-452D-A0CB-02F8BFF02DB1}" type="pres">
      <dgm:prSet presAssocID="{574054EF-8890-4754-85FE-6F3F7C41332E}" presName="arrowDiagram" presStyleCnt="0">
        <dgm:presLayoutVars>
          <dgm:chMax val="5"/>
          <dgm:dir/>
          <dgm:resizeHandles val="exact"/>
        </dgm:presLayoutVars>
      </dgm:prSet>
      <dgm:spPr/>
    </dgm:pt>
    <dgm:pt modelId="{0705EAB5-F50A-4B97-91F2-CD3D04E2320D}" type="pres">
      <dgm:prSet presAssocID="{574054EF-8890-4754-85FE-6F3F7C41332E}" presName="arrow" presStyleLbl="bgShp" presStyleIdx="0" presStyleCnt="1" custScaleY="125283"/>
      <dgm:spPr/>
    </dgm:pt>
    <dgm:pt modelId="{FA93FB72-9F21-4F7F-B89F-B1EF639373B5}" type="pres">
      <dgm:prSet presAssocID="{574054EF-8890-4754-85FE-6F3F7C41332E}" presName="arrowDiagram3" presStyleCnt="0"/>
      <dgm:spPr/>
    </dgm:pt>
    <dgm:pt modelId="{1A53FA95-1D60-41C5-8CE3-EE99E6146022}" type="pres">
      <dgm:prSet presAssocID="{71DFBB8E-A1C9-4F7B-A7EC-0FAF543F7DB6}" presName="bullet3a" presStyleLbl="node1" presStyleIdx="0" presStyleCnt="3"/>
      <dgm:spPr/>
    </dgm:pt>
    <dgm:pt modelId="{C05B8A18-B6BA-40C7-A757-9A773DEAEF90}" type="pres">
      <dgm:prSet presAssocID="{71DFBB8E-A1C9-4F7B-A7EC-0FAF543F7DB6}" presName="textBox3a" presStyleLbl="revTx" presStyleIdx="0" presStyleCnt="3" custScaleX="114593" custScaleY="123503" custLinFactNeighborX="10794" custLinFactNeighborY="28450">
        <dgm:presLayoutVars>
          <dgm:bulletEnabled val="1"/>
        </dgm:presLayoutVars>
      </dgm:prSet>
      <dgm:spPr/>
      <dgm:t>
        <a:bodyPr/>
        <a:lstStyle/>
        <a:p>
          <a:endParaRPr lang="en-US"/>
        </a:p>
      </dgm:t>
    </dgm:pt>
    <dgm:pt modelId="{6663C70C-8757-4DCB-AAF9-F4C9B1EBF73B}" type="pres">
      <dgm:prSet presAssocID="{51B3B224-3490-4261-BECB-5FF4CDE35E3F}" presName="bullet3b" presStyleLbl="node1" presStyleIdx="1" presStyleCnt="3"/>
      <dgm:spPr/>
    </dgm:pt>
    <dgm:pt modelId="{9D6D87EF-9A75-4F46-A7FA-9649F7997042}" type="pres">
      <dgm:prSet presAssocID="{51B3B224-3490-4261-BECB-5FF4CDE35E3F}" presName="textBox3b" presStyleLbl="revTx" presStyleIdx="1" presStyleCnt="3" custScaleX="110063" custLinFactNeighborX="12593" custLinFactNeighborY="6727">
        <dgm:presLayoutVars>
          <dgm:bulletEnabled val="1"/>
        </dgm:presLayoutVars>
      </dgm:prSet>
      <dgm:spPr/>
      <dgm:t>
        <a:bodyPr/>
        <a:lstStyle/>
        <a:p>
          <a:endParaRPr lang="en-US"/>
        </a:p>
      </dgm:t>
    </dgm:pt>
    <dgm:pt modelId="{99237598-10AD-4F0D-9215-A1D95A6C3820}" type="pres">
      <dgm:prSet presAssocID="{C7E7A2A0-3221-4238-A131-C51D40007680}" presName="bullet3c" presStyleLbl="node1" presStyleIdx="2" presStyleCnt="3"/>
      <dgm:spPr/>
    </dgm:pt>
    <dgm:pt modelId="{04E5484C-5747-4004-994E-BB2EC4B16B17}" type="pres">
      <dgm:prSet presAssocID="{C7E7A2A0-3221-4238-A131-C51D40007680}" presName="textBox3c" presStyleLbl="revTx" presStyleIdx="2" presStyleCnt="3" custScaleX="119577" custLinFactNeighborX="-3930" custLinFactNeighborY="9597">
        <dgm:presLayoutVars>
          <dgm:bulletEnabled val="1"/>
        </dgm:presLayoutVars>
      </dgm:prSet>
      <dgm:spPr/>
      <dgm:t>
        <a:bodyPr/>
        <a:lstStyle/>
        <a:p>
          <a:endParaRPr lang="en-US"/>
        </a:p>
      </dgm:t>
    </dgm:pt>
  </dgm:ptLst>
  <dgm:cxnLst>
    <dgm:cxn modelId="{B9238995-0829-45CB-992A-2D9D3CE691E1}" type="presOf" srcId="{574054EF-8890-4754-85FE-6F3F7C41332E}" destId="{ED7E8E3C-492E-452D-A0CB-02F8BFF02DB1}" srcOrd="0" destOrd="0" presId="urn:microsoft.com/office/officeart/2005/8/layout/arrow2"/>
    <dgm:cxn modelId="{F4F1CDE0-B6B9-4F90-B9F2-097997D7ED51}" type="presOf" srcId="{51B3B224-3490-4261-BECB-5FF4CDE35E3F}" destId="{9D6D87EF-9A75-4F46-A7FA-9649F7997042}" srcOrd="0" destOrd="0" presId="urn:microsoft.com/office/officeart/2005/8/layout/arrow2"/>
    <dgm:cxn modelId="{9F7FDF9D-BD85-42F0-875C-798F8DBB9737}" srcId="{574054EF-8890-4754-85FE-6F3F7C41332E}" destId="{51B3B224-3490-4261-BECB-5FF4CDE35E3F}" srcOrd="1" destOrd="0" parTransId="{BD86B7B4-046D-4EF5-B494-ED7DE675B7A1}" sibTransId="{3D59A5BA-8778-46A2-865B-7ABBEFF7AE30}"/>
    <dgm:cxn modelId="{2D21FD0D-9842-4E1D-84B7-DA8A76DCFFE0}" type="presOf" srcId="{C7E7A2A0-3221-4238-A131-C51D40007680}" destId="{04E5484C-5747-4004-994E-BB2EC4B16B17}" srcOrd="0" destOrd="0" presId="urn:microsoft.com/office/officeart/2005/8/layout/arrow2"/>
    <dgm:cxn modelId="{7C6C4DDF-7F77-425C-BBD9-D5DEBBE7A5F0}" srcId="{574054EF-8890-4754-85FE-6F3F7C41332E}" destId="{71DFBB8E-A1C9-4F7B-A7EC-0FAF543F7DB6}" srcOrd="0" destOrd="0" parTransId="{3EDA25EC-85E3-4289-990D-8082EE2BC66A}" sibTransId="{1720F0F5-073B-447F-850C-6850EF50260C}"/>
    <dgm:cxn modelId="{4BEDBDA5-C516-43A7-B7D4-9F02B0B2199E}" type="presOf" srcId="{71DFBB8E-A1C9-4F7B-A7EC-0FAF543F7DB6}" destId="{C05B8A18-B6BA-40C7-A757-9A773DEAEF90}" srcOrd="0" destOrd="0" presId="urn:microsoft.com/office/officeart/2005/8/layout/arrow2"/>
    <dgm:cxn modelId="{2224DB1F-BB5E-49DA-9B48-BACB26285707}" srcId="{574054EF-8890-4754-85FE-6F3F7C41332E}" destId="{C7E7A2A0-3221-4238-A131-C51D40007680}" srcOrd="2" destOrd="0" parTransId="{D0D42607-B989-4920-8A2A-657F461ABD5B}" sibTransId="{EE27B4B0-C6A2-4713-9679-ACB25436A90F}"/>
    <dgm:cxn modelId="{0A298C58-B1CF-48E0-BBEF-4414E7A52B37}" type="presParOf" srcId="{ED7E8E3C-492E-452D-A0CB-02F8BFF02DB1}" destId="{0705EAB5-F50A-4B97-91F2-CD3D04E2320D}" srcOrd="0" destOrd="0" presId="urn:microsoft.com/office/officeart/2005/8/layout/arrow2"/>
    <dgm:cxn modelId="{7FA03791-6DC5-41FF-9B23-8434A8210E8B}" type="presParOf" srcId="{ED7E8E3C-492E-452D-A0CB-02F8BFF02DB1}" destId="{FA93FB72-9F21-4F7F-B89F-B1EF639373B5}" srcOrd="1" destOrd="0" presId="urn:microsoft.com/office/officeart/2005/8/layout/arrow2"/>
    <dgm:cxn modelId="{CAE57F1D-7426-4F62-9894-B25FE0F40F03}" type="presParOf" srcId="{FA93FB72-9F21-4F7F-B89F-B1EF639373B5}" destId="{1A53FA95-1D60-41C5-8CE3-EE99E6146022}" srcOrd="0" destOrd="0" presId="urn:microsoft.com/office/officeart/2005/8/layout/arrow2"/>
    <dgm:cxn modelId="{90844872-5E8C-46A2-AAD3-2ACC8EFDA037}" type="presParOf" srcId="{FA93FB72-9F21-4F7F-B89F-B1EF639373B5}" destId="{C05B8A18-B6BA-40C7-A757-9A773DEAEF90}" srcOrd="1" destOrd="0" presId="urn:microsoft.com/office/officeart/2005/8/layout/arrow2"/>
    <dgm:cxn modelId="{906BE195-2BA7-4647-9083-47F8387C68D1}" type="presParOf" srcId="{FA93FB72-9F21-4F7F-B89F-B1EF639373B5}" destId="{6663C70C-8757-4DCB-AAF9-F4C9B1EBF73B}" srcOrd="2" destOrd="0" presId="urn:microsoft.com/office/officeart/2005/8/layout/arrow2"/>
    <dgm:cxn modelId="{13A18696-578F-4B29-A557-7F108B694E02}" type="presParOf" srcId="{FA93FB72-9F21-4F7F-B89F-B1EF639373B5}" destId="{9D6D87EF-9A75-4F46-A7FA-9649F7997042}" srcOrd="3" destOrd="0" presId="urn:microsoft.com/office/officeart/2005/8/layout/arrow2"/>
    <dgm:cxn modelId="{90A02772-468F-4B2A-99C6-46713F71EBB3}" type="presParOf" srcId="{FA93FB72-9F21-4F7F-B89F-B1EF639373B5}" destId="{99237598-10AD-4F0D-9215-A1D95A6C3820}" srcOrd="4" destOrd="0" presId="urn:microsoft.com/office/officeart/2005/8/layout/arrow2"/>
    <dgm:cxn modelId="{3B5F86B0-1526-471C-A508-AF9357B97D25}" type="presParOf" srcId="{FA93FB72-9F21-4F7F-B89F-B1EF639373B5}" destId="{04E5484C-5747-4004-994E-BB2EC4B16B17}" srcOrd="5" destOrd="0" presId="urn:microsoft.com/office/officeart/2005/8/layout/arrow2"/>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530DB5-C524-464E-8102-ECB400EE9849}" type="doc">
      <dgm:prSet loTypeId="urn:microsoft.com/office/officeart/2005/8/layout/process1" loCatId="process" qsTypeId="urn:microsoft.com/office/officeart/2005/8/quickstyle/3d2" qsCatId="3D" csTypeId="urn:microsoft.com/office/officeart/2005/8/colors/colorful1" csCatId="colorful" phldr="1"/>
      <dgm:spPr/>
      <dgm:t>
        <a:bodyPr/>
        <a:lstStyle/>
        <a:p>
          <a:endParaRPr lang="en-US"/>
        </a:p>
      </dgm:t>
    </dgm:pt>
    <dgm:pt modelId="{87BFF7BE-92EC-41FE-B2C3-B3F767424B89}">
      <dgm:prSet phldrT="[Text]" custT="1"/>
      <dgm:spPr/>
      <dgm:t>
        <a:bodyPr/>
        <a:lstStyle/>
        <a:p>
          <a:r>
            <a:rPr lang="en-US" sz="2400" dirty="0" smtClean="0">
              <a:latin typeface="Consolas" pitchFamily="49" charset="0"/>
            </a:rPr>
            <a:t>Level 1: Meet your laptop / </a:t>
          </a:r>
          <a:r>
            <a:rPr lang="en-US" sz="2000" i="1" dirty="0" err="1" smtClean="0">
              <a:latin typeface="Consolas" pitchFamily="49" charset="0"/>
            </a:rPr>
            <a:t>Nivel</a:t>
          </a:r>
          <a:r>
            <a:rPr lang="en-US" sz="2000" i="1" dirty="0" smtClean="0">
              <a:latin typeface="Consolas" pitchFamily="49" charset="0"/>
            </a:rPr>
            <a:t> 1: </a:t>
          </a:r>
          <a:r>
            <a:rPr lang="en-US" sz="2000" i="1" dirty="0" err="1" smtClean="0">
              <a:latin typeface="Consolas" pitchFamily="49" charset="0"/>
            </a:rPr>
            <a:t>familiarzarse</a:t>
          </a:r>
          <a:r>
            <a:rPr lang="en-US" sz="2000" i="1" dirty="0" smtClean="0">
              <a:latin typeface="Consolas" pitchFamily="49" charset="0"/>
            </a:rPr>
            <a:t> con </a:t>
          </a:r>
          <a:r>
            <a:rPr lang="en-US" sz="2000" i="1" dirty="0" err="1" smtClean="0">
              <a:latin typeface="Consolas" pitchFamily="49" charset="0"/>
            </a:rPr>
            <a:t>su</a:t>
          </a:r>
          <a:r>
            <a:rPr lang="en-US" sz="2000" i="1" dirty="0" smtClean="0">
              <a:latin typeface="Consolas" pitchFamily="49" charset="0"/>
            </a:rPr>
            <a:t> laptop</a:t>
          </a:r>
          <a:endParaRPr lang="en-US" sz="2000" i="1" dirty="0">
            <a:latin typeface="Consolas" pitchFamily="49" charset="0"/>
          </a:endParaRPr>
        </a:p>
      </dgm:t>
    </dgm:pt>
    <dgm:pt modelId="{96A37DFA-98C0-4C1A-828A-40C8E3EEDC05}" type="parTrans" cxnId="{13DFA6D2-5FE3-408C-B896-8378BAF96988}">
      <dgm:prSet/>
      <dgm:spPr/>
      <dgm:t>
        <a:bodyPr/>
        <a:lstStyle/>
        <a:p>
          <a:endParaRPr lang="en-US"/>
        </a:p>
      </dgm:t>
    </dgm:pt>
    <dgm:pt modelId="{EC40A45C-33C3-4B94-AABC-CD53DB386F47}" type="sibTrans" cxnId="{13DFA6D2-5FE3-408C-B896-8378BAF96988}">
      <dgm:prSet/>
      <dgm:spPr/>
      <dgm:t>
        <a:bodyPr/>
        <a:lstStyle/>
        <a:p>
          <a:endParaRPr lang="en-US"/>
        </a:p>
      </dgm:t>
    </dgm:pt>
    <dgm:pt modelId="{4E7138C9-B10A-449A-85E3-A8B1DC7B4AF9}">
      <dgm:prSet phldrT="[Text]" custT="1"/>
      <dgm:spPr/>
      <dgm:t>
        <a:bodyPr/>
        <a:lstStyle/>
        <a:p>
          <a:r>
            <a:rPr lang="en-US" sz="1800" dirty="0" smtClean="0">
              <a:latin typeface="Consolas" pitchFamily="49" charset="0"/>
            </a:rPr>
            <a:t>Laptop features &amp; functions / </a:t>
          </a:r>
          <a:r>
            <a:rPr lang="en-US" sz="1800" i="1" dirty="0" err="1" smtClean="0">
              <a:latin typeface="Consolas" pitchFamily="49" charset="0"/>
            </a:rPr>
            <a:t>funciones</a:t>
          </a:r>
          <a:endParaRPr lang="en-US" sz="1800" i="1" dirty="0">
            <a:latin typeface="Consolas" pitchFamily="49" charset="0"/>
          </a:endParaRPr>
        </a:p>
      </dgm:t>
    </dgm:pt>
    <dgm:pt modelId="{579075DB-EDB4-4A52-9C2D-9DDBC99AA506}" type="parTrans" cxnId="{730830AE-EE5D-43B1-81E9-0614F995C34C}">
      <dgm:prSet/>
      <dgm:spPr/>
      <dgm:t>
        <a:bodyPr/>
        <a:lstStyle/>
        <a:p>
          <a:endParaRPr lang="en-US"/>
        </a:p>
      </dgm:t>
    </dgm:pt>
    <dgm:pt modelId="{5A7044AF-2610-434B-94EC-A26408E0F940}" type="sibTrans" cxnId="{730830AE-EE5D-43B1-81E9-0614F995C34C}">
      <dgm:prSet/>
      <dgm:spPr/>
      <dgm:t>
        <a:bodyPr/>
        <a:lstStyle/>
        <a:p>
          <a:endParaRPr lang="en-US"/>
        </a:p>
      </dgm:t>
    </dgm:pt>
    <dgm:pt modelId="{5CE47219-8053-4C9B-9DD0-1B8001139B06}">
      <dgm:prSet phldrT="[Text]" custT="1"/>
      <dgm:spPr/>
      <dgm:t>
        <a:bodyPr/>
        <a:lstStyle/>
        <a:p>
          <a:r>
            <a:rPr lang="en-US" sz="2400" dirty="0" smtClean="0">
              <a:latin typeface="Consolas" pitchFamily="49" charset="0"/>
            </a:rPr>
            <a:t>Level 2: Internet Safety &amp; Appropriate Use / 	     </a:t>
          </a:r>
          <a:r>
            <a:rPr lang="en-US" sz="2000" i="1" dirty="0" err="1" smtClean="0">
              <a:latin typeface="Consolas" pitchFamily="49" charset="0"/>
            </a:rPr>
            <a:t>Nivel</a:t>
          </a:r>
          <a:r>
            <a:rPr lang="en-US" sz="2000" i="1" dirty="0" smtClean="0">
              <a:latin typeface="Consolas" pitchFamily="49" charset="0"/>
            </a:rPr>
            <a:t> 2:</a:t>
          </a:r>
          <a:r>
            <a:rPr lang="es-ES" sz="2000" i="1" dirty="0" smtClean="0">
              <a:latin typeface="Consolas" pitchFamily="49" charset="0"/>
            </a:rPr>
            <a:t>Seguridad del Internet y uso apropiado</a:t>
          </a:r>
          <a:endParaRPr lang="en-US" sz="2000" i="1" dirty="0" smtClean="0">
            <a:latin typeface="Consolas" pitchFamily="49" charset="0"/>
          </a:endParaRPr>
        </a:p>
      </dgm:t>
    </dgm:pt>
    <dgm:pt modelId="{077A3E72-0B8C-4764-A496-D46CF55E32ED}" type="parTrans" cxnId="{8548B2A6-5C8B-4F59-A08D-47B0FF3BE37C}">
      <dgm:prSet/>
      <dgm:spPr/>
      <dgm:t>
        <a:bodyPr/>
        <a:lstStyle/>
        <a:p>
          <a:endParaRPr lang="en-US"/>
        </a:p>
      </dgm:t>
    </dgm:pt>
    <dgm:pt modelId="{971EB10B-8AD2-4FC8-9FAC-74D4659E6ED9}" type="sibTrans" cxnId="{8548B2A6-5C8B-4F59-A08D-47B0FF3BE37C}">
      <dgm:prSet/>
      <dgm:spPr/>
      <dgm:t>
        <a:bodyPr/>
        <a:lstStyle/>
        <a:p>
          <a:endParaRPr lang="en-US"/>
        </a:p>
      </dgm:t>
    </dgm:pt>
    <dgm:pt modelId="{DB7A6EED-82D6-497D-A93B-1F4F1F001223}">
      <dgm:prSet phldrT="[Text]" custT="1"/>
      <dgm:spPr/>
      <dgm:t>
        <a:bodyPr/>
        <a:lstStyle/>
        <a:p>
          <a:r>
            <a:rPr lang="en-US" sz="1800" dirty="0" smtClean="0">
              <a:latin typeface="Consolas" pitchFamily="49" charset="0"/>
            </a:rPr>
            <a:t>Navigating safely on the Internet / </a:t>
          </a:r>
          <a:r>
            <a:rPr lang="es-ES" sz="1800" dirty="0" smtClean="0">
              <a:latin typeface="Consolas" pitchFamily="49" charset="0"/>
            </a:rPr>
            <a:t>Navegando el Internet con cuidado</a:t>
          </a:r>
          <a:endParaRPr lang="en-US" sz="1800" dirty="0">
            <a:latin typeface="Consolas" pitchFamily="49" charset="0"/>
          </a:endParaRPr>
        </a:p>
      </dgm:t>
    </dgm:pt>
    <dgm:pt modelId="{35B4E9F1-3E1A-40D8-8F51-51B8F4B3C262}" type="parTrans" cxnId="{155E11A4-3452-4858-BDB1-5121DD582AE7}">
      <dgm:prSet/>
      <dgm:spPr/>
      <dgm:t>
        <a:bodyPr/>
        <a:lstStyle/>
        <a:p>
          <a:endParaRPr lang="en-US"/>
        </a:p>
      </dgm:t>
    </dgm:pt>
    <dgm:pt modelId="{CD023906-70B5-4176-8DAB-4DB02EAA4C6F}" type="sibTrans" cxnId="{155E11A4-3452-4858-BDB1-5121DD582AE7}">
      <dgm:prSet/>
      <dgm:spPr/>
      <dgm:t>
        <a:bodyPr/>
        <a:lstStyle/>
        <a:p>
          <a:endParaRPr lang="en-US"/>
        </a:p>
      </dgm:t>
    </dgm:pt>
    <dgm:pt modelId="{B98ABD40-4E18-487A-8427-8C97BA2C995E}">
      <dgm:prSet phldrT="[Text]" custT="1"/>
      <dgm:spPr/>
      <dgm:t>
        <a:bodyPr/>
        <a:lstStyle/>
        <a:p>
          <a:r>
            <a:rPr lang="en-US" sz="2400" dirty="0" smtClean="0">
              <a:latin typeface="Consolas" pitchFamily="49" charset="0"/>
            </a:rPr>
            <a:t>Level 3: Software &amp; Applications</a:t>
          </a:r>
        </a:p>
        <a:p>
          <a:r>
            <a:rPr lang="en-US" sz="2000" i="1" dirty="0" err="1" smtClean="0">
              <a:latin typeface="Consolas" pitchFamily="49" charset="0"/>
            </a:rPr>
            <a:t>Nivel</a:t>
          </a:r>
          <a:r>
            <a:rPr lang="en-US" sz="2000" i="1" dirty="0" smtClean="0">
              <a:latin typeface="Consolas" pitchFamily="49" charset="0"/>
            </a:rPr>
            <a:t> 3: </a:t>
          </a:r>
          <a:r>
            <a:rPr lang="es-MX" sz="2000" i="1" noProof="0" dirty="0" smtClean="0">
              <a:latin typeface="Consolas" pitchFamily="49" charset="0"/>
            </a:rPr>
            <a:t>Aplicaciones</a:t>
          </a:r>
          <a:r>
            <a:rPr lang="en-US" sz="2000" i="1" dirty="0" smtClean="0">
              <a:latin typeface="Consolas" pitchFamily="49" charset="0"/>
            </a:rPr>
            <a:t>            </a:t>
          </a:r>
        </a:p>
      </dgm:t>
    </dgm:pt>
    <dgm:pt modelId="{4FC68E5E-33B0-4169-A24F-BE17E4447D35}" type="parTrans" cxnId="{DA3971C3-896F-4DA4-9D43-EF64DA1FC218}">
      <dgm:prSet/>
      <dgm:spPr/>
      <dgm:t>
        <a:bodyPr/>
        <a:lstStyle/>
        <a:p>
          <a:endParaRPr lang="en-US"/>
        </a:p>
      </dgm:t>
    </dgm:pt>
    <dgm:pt modelId="{D71106C7-799C-4FAD-AD4D-81DBFB6F9984}" type="sibTrans" cxnId="{DA3971C3-896F-4DA4-9D43-EF64DA1FC218}">
      <dgm:prSet/>
      <dgm:spPr/>
      <dgm:t>
        <a:bodyPr/>
        <a:lstStyle/>
        <a:p>
          <a:endParaRPr lang="en-US"/>
        </a:p>
      </dgm:t>
    </dgm:pt>
    <dgm:pt modelId="{387D7B22-2EB8-4CD4-8625-DE6825317B49}">
      <dgm:prSet phldrT="[Text]" custT="1"/>
      <dgm:spPr/>
      <dgm:t>
        <a:bodyPr/>
        <a:lstStyle/>
        <a:p>
          <a:r>
            <a:rPr lang="en-US" sz="1800" dirty="0" smtClean="0">
              <a:latin typeface="Consolas" pitchFamily="49" charset="0"/>
            </a:rPr>
            <a:t>Using the browser / </a:t>
          </a:r>
          <a:r>
            <a:rPr lang="en-US" sz="1800" dirty="0" err="1" smtClean="0">
              <a:latin typeface="Consolas" pitchFamily="49" charset="0"/>
            </a:rPr>
            <a:t>Navegando</a:t>
          </a:r>
          <a:endParaRPr lang="en-US" sz="1800" dirty="0">
            <a:latin typeface="Consolas" pitchFamily="49" charset="0"/>
          </a:endParaRPr>
        </a:p>
      </dgm:t>
    </dgm:pt>
    <dgm:pt modelId="{EC07FE7C-7299-441D-89E4-F93B0A615692}" type="parTrans" cxnId="{683743B1-9475-4BD3-9D1C-78D94257D52F}">
      <dgm:prSet/>
      <dgm:spPr/>
      <dgm:t>
        <a:bodyPr/>
        <a:lstStyle/>
        <a:p>
          <a:endParaRPr lang="en-US"/>
        </a:p>
      </dgm:t>
    </dgm:pt>
    <dgm:pt modelId="{E3D733B1-E367-40E8-B239-393E8EC9AF2F}" type="sibTrans" cxnId="{683743B1-9475-4BD3-9D1C-78D94257D52F}">
      <dgm:prSet/>
      <dgm:spPr/>
      <dgm:t>
        <a:bodyPr/>
        <a:lstStyle/>
        <a:p>
          <a:endParaRPr lang="en-US"/>
        </a:p>
      </dgm:t>
    </dgm:pt>
    <dgm:pt modelId="{CAA9C73A-DEC6-4EB6-8E25-7BCDE86B1B4E}">
      <dgm:prSet phldrT="[Text]" custT="1"/>
      <dgm:spPr/>
      <dgm:t>
        <a:bodyPr/>
        <a:lstStyle/>
        <a:p>
          <a:r>
            <a:rPr lang="en-US" sz="1800" dirty="0" smtClean="0">
              <a:latin typeface="Consolas" pitchFamily="49" charset="0"/>
            </a:rPr>
            <a:t>Basic care &amp; handling </a:t>
          </a:r>
          <a:r>
            <a:rPr lang="en-US" sz="1800" i="1" dirty="0" smtClean="0">
              <a:latin typeface="Consolas" pitchFamily="49" charset="0"/>
            </a:rPr>
            <a:t>/ </a:t>
          </a:r>
          <a:r>
            <a:rPr lang="es-ES" sz="1800" i="1" dirty="0" smtClean="0">
              <a:latin typeface="Consolas" pitchFamily="49" charset="0"/>
            </a:rPr>
            <a:t>Cuidado básico</a:t>
          </a:r>
          <a:endParaRPr lang="en-US" sz="1800" i="1" dirty="0">
            <a:latin typeface="Consolas" pitchFamily="49" charset="0"/>
          </a:endParaRPr>
        </a:p>
      </dgm:t>
    </dgm:pt>
    <dgm:pt modelId="{B901C4C3-47E3-4248-8F8B-F82C2C1080D0}" type="parTrans" cxnId="{8FFA6084-BCF9-43B4-98E4-EEFDEB1F01BF}">
      <dgm:prSet/>
      <dgm:spPr/>
      <dgm:t>
        <a:bodyPr/>
        <a:lstStyle/>
        <a:p>
          <a:endParaRPr lang="en-US"/>
        </a:p>
      </dgm:t>
    </dgm:pt>
    <dgm:pt modelId="{5ADBAEBF-01DC-44E1-95B6-34F7A8F08601}" type="sibTrans" cxnId="{8FFA6084-BCF9-43B4-98E4-EEFDEB1F01BF}">
      <dgm:prSet/>
      <dgm:spPr/>
      <dgm:t>
        <a:bodyPr/>
        <a:lstStyle/>
        <a:p>
          <a:endParaRPr lang="en-US"/>
        </a:p>
      </dgm:t>
    </dgm:pt>
    <dgm:pt modelId="{FD259723-E80A-40A7-A48B-643E7FED8FEA}">
      <dgm:prSet phldrT="[Text]" custT="1"/>
      <dgm:spPr/>
      <dgm:t>
        <a:bodyPr/>
        <a:lstStyle/>
        <a:p>
          <a:r>
            <a:rPr lang="en-US" sz="1800" dirty="0" smtClean="0">
              <a:latin typeface="Consolas" pitchFamily="49" charset="0"/>
            </a:rPr>
            <a:t>Charging / </a:t>
          </a:r>
          <a:r>
            <a:rPr lang="es-ES" sz="1800" i="1" dirty="0" smtClean="0">
              <a:latin typeface="Consolas" pitchFamily="49" charset="0"/>
            </a:rPr>
            <a:t>Cargando</a:t>
          </a:r>
          <a:endParaRPr lang="en-US" sz="1800" i="1" dirty="0">
            <a:latin typeface="Consolas" pitchFamily="49" charset="0"/>
          </a:endParaRPr>
        </a:p>
      </dgm:t>
    </dgm:pt>
    <dgm:pt modelId="{8E9B96DD-7FB8-42C4-9818-12D7E033879F}" type="parTrans" cxnId="{44DB348F-CC72-4FA2-93A1-090E8C4B766B}">
      <dgm:prSet/>
      <dgm:spPr/>
      <dgm:t>
        <a:bodyPr/>
        <a:lstStyle/>
        <a:p>
          <a:endParaRPr lang="en-US"/>
        </a:p>
      </dgm:t>
    </dgm:pt>
    <dgm:pt modelId="{3ABBA2BD-DCE3-4DF3-8BBA-0E0F9E4C3927}" type="sibTrans" cxnId="{44DB348F-CC72-4FA2-93A1-090E8C4B766B}">
      <dgm:prSet/>
      <dgm:spPr/>
      <dgm:t>
        <a:bodyPr/>
        <a:lstStyle/>
        <a:p>
          <a:endParaRPr lang="en-US"/>
        </a:p>
      </dgm:t>
    </dgm:pt>
    <dgm:pt modelId="{43736D99-9DF7-4573-871A-DAE9BB95FD98}">
      <dgm:prSet phldrT="[Text]" custT="1"/>
      <dgm:spPr/>
      <dgm:t>
        <a:bodyPr/>
        <a:lstStyle/>
        <a:p>
          <a:r>
            <a:rPr lang="en-US" sz="1800" dirty="0" smtClean="0">
              <a:latin typeface="Consolas" pitchFamily="49" charset="0"/>
            </a:rPr>
            <a:t>Student Handbook / </a:t>
          </a:r>
          <a:r>
            <a:rPr lang="es-ES" sz="1800" dirty="0" smtClean="0">
              <a:latin typeface="Consolas" pitchFamily="49" charset="0"/>
            </a:rPr>
            <a:t>Manual Estudiantil </a:t>
          </a:r>
          <a:endParaRPr lang="en-US" sz="1800" dirty="0">
            <a:latin typeface="Consolas" pitchFamily="49" charset="0"/>
          </a:endParaRPr>
        </a:p>
      </dgm:t>
    </dgm:pt>
    <dgm:pt modelId="{10B014D0-D2F5-462A-A8C9-26B3DBFF1601}" type="parTrans" cxnId="{EC7EB7CD-5AB8-43A5-B3CE-1CC8AFAD1A7C}">
      <dgm:prSet/>
      <dgm:spPr/>
      <dgm:t>
        <a:bodyPr/>
        <a:lstStyle/>
        <a:p>
          <a:endParaRPr lang="en-US"/>
        </a:p>
      </dgm:t>
    </dgm:pt>
    <dgm:pt modelId="{DA392235-310C-49DD-B863-D71FC77A80BA}" type="sibTrans" cxnId="{EC7EB7CD-5AB8-43A5-B3CE-1CC8AFAD1A7C}">
      <dgm:prSet/>
      <dgm:spPr/>
      <dgm:t>
        <a:bodyPr/>
        <a:lstStyle/>
        <a:p>
          <a:endParaRPr lang="en-US"/>
        </a:p>
      </dgm:t>
    </dgm:pt>
    <dgm:pt modelId="{20B368C6-DD28-47DB-B1D7-FB7FF53BC977}">
      <dgm:prSet phldrT="[Text]" custT="1"/>
      <dgm:spPr/>
      <dgm:t>
        <a:bodyPr/>
        <a:lstStyle/>
        <a:p>
          <a:r>
            <a:rPr lang="en-US" sz="1800" dirty="0" smtClean="0">
              <a:latin typeface="Consolas" pitchFamily="49" charset="0"/>
            </a:rPr>
            <a:t>Appropriate use &amp; consequences </a:t>
          </a:r>
          <a:r>
            <a:rPr lang="es-ES" sz="1800" dirty="0" smtClean="0">
              <a:latin typeface="Consolas" pitchFamily="49" charset="0"/>
            </a:rPr>
            <a:t>/ Uso apropiado y consecuencias</a:t>
          </a:r>
          <a:endParaRPr lang="en-US" sz="1800" dirty="0">
            <a:latin typeface="Consolas" pitchFamily="49" charset="0"/>
          </a:endParaRPr>
        </a:p>
      </dgm:t>
    </dgm:pt>
    <dgm:pt modelId="{9D5035F2-7AC0-4A39-8B8F-008F6AED61C0}" type="parTrans" cxnId="{FE50EFB1-A666-4DA6-8768-1B381E9672B8}">
      <dgm:prSet/>
      <dgm:spPr/>
      <dgm:t>
        <a:bodyPr/>
        <a:lstStyle/>
        <a:p>
          <a:endParaRPr lang="en-US"/>
        </a:p>
      </dgm:t>
    </dgm:pt>
    <dgm:pt modelId="{3B3FD09A-57C2-47BF-941A-8BDF1A40F499}" type="sibTrans" cxnId="{FE50EFB1-A666-4DA6-8768-1B381E9672B8}">
      <dgm:prSet/>
      <dgm:spPr/>
      <dgm:t>
        <a:bodyPr/>
        <a:lstStyle/>
        <a:p>
          <a:endParaRPr lang="en-US"/>
        </a:p>
      </dgm:t>
    </dgm:pt>
    <dgm:pt modelId="{B2CE5CAD-CF62-40DA-A0BC-7142E03D8D9A}">
      <dgm:prSet phldrT="[Text]" custT="1"/>
      <dgm:spPr/>
      <dgm:t>
        <a:bodyPr/>
        <a:lstStyle/>
        <a:p>
          <a:r>
            <a:rPr lang="en-US" sz="1800" dirty="0" smtClean="0">
              <a:latin typeface="Consolas" pitchFamily="49" charset="0"/>
            </a:rPr>
            <a:t>Connecting to the Internet / </a:t>
          </a:r>
          <a:r>
            <a:rPr lang="en-US" sz="1800" dirty="0" err="1" smtClean="0">
              <a:latin typeface="Consolas" pitchFamily="49" charset="0"/>
            </a:rPr>
            <a:t>Conectando</a:t>
          </a:r>
          <a:r>
            <a:rPr lang="en-US" sz="1800" dirty="0" smtClean="0">
              <a:latin typeface="Consolas" pitchFamily="49" charset="0"/>
            </a:rPr>
            <a:t> al Internet</a:t>
          </a:r>
          <a:endParaRPr lang="en-US" sz="1800" dirty="0">
            <a:latin typeface="Consolas" pitchFamily="49" charset="0"/>
          </a:endParaRPr>
        </a:p>
      </dgm:t>
    </dgm:pt>
    <dgm:pt modelId="{EDE6E956-CE56-43D6-9AC0-3CC26FE8AE98}" type="parTrans" cxnId="{5DC67E59-0E1C-4B11-81CE-47C59FCB049A}">
      <dgm:prSet/>
      <dgm:spPr/>
      <dgm:t>
        <a:bodyPr/>
        <a:lstStyle/>
        <a:p>
          <a:endParaRPr lang="en-US"/>
        </a:p>
      </dgm:t>
    </dgm:pt>
    <dgm:pt modelId="{D20E9CAA-9D26-4F9F-9F87-1D16FEFCC7AA}" type="sibTrans" cxnId="{5DC67E59-0E1C-4B11-81CE-47C59FCB049A}">
      <dgm:prSet/>
      <dgm:spPr/>
      <dgm:t>
        <a:bodyPr/>
        <a:lstStyle/>
        <a:p>
          <a:endParaRPr lang="en-US"/>
        </a:p>
      </dgm:t>
    </dgm:pt>
    <dgm:pt modelId="{259B3A16-603B-42FB-86CD-5FA4BB6D97D8}">
      <dgm:prSet phldrT="[Text]" custT="1"/>
      <dgm:spPr/>
      <dgm:t>
        <a:bodyPr/>
        <a:lstStyle/>
        <a:p>
          <a:r>
            <a:rPr lang="en-US" sz="1800" dirty="0" smtClean="0">
              <a:latin typeface="Consolas" pitchFamily="49" charset="0"/>
            </a:rPr>
            <a:t>Data storage / </a:t>
          </a:r>
          <a:r>
            <a:rPr lang="en-US" sz="1800" dirty="0" err="1" smtClean="0">
              <a:latin typeface="Consolas" pitchFamily="49" charset="0"/>
            </a:rPr>
            <a:t>Archivar</a:t>
          </a:r>
          <a:r>
            <a:rPr lang="en-US" sz="1800" dirty="0" smtClean="0">
              <a:latin typeface="Consolas" pitchFamily="49" charset="0"/>
            </a:rPr>
            <a:t> </a:t>
          </a:r>
          <a:r>
            <a:rPr lang="en-US" sz="1800" dirty="0" err="1" smtClean="0">
              <a:latin typeface="Consolas" pitchFamily="49" charset="0"/>
            </a:rPr>
            <a:t>datos</a:t>
          </a:r>
          <a:endParaRPr lang="en-US" sz="1800" dirty="0">
            <a:latin typeface="Consolas" pitchFamily="49" charset="0"/>
          </a:endParaRPr>
        </a:p>
      </dgm:t>
    </dgm:pt>
    <dgm:pt modelId="{968E6FF8-D847-4A53-AA5D-42B59E3AB17A}" type="parTrans" cxnId="{5CA2AD99-2C55-4100-B194-06539987F740}">
      <dgm:prSet/>
      <dgm:spPr/>
      <dgm:t>
        <a:bodyPr/>
        <a:lstStyle/>
        <a:p>
          <a:endParaRPr lang="en-US"/>
        </a:p>
      </dgm:t>
    </dgm:pt>
    <dgm:pt modelId="{C16BBA92-9B91-4924-83C7-E8A500E4AA53}" type="sibTrans" cxnId="{5CA2AD99-2C55-4100-B194-06539987F740}">
      <dgm:prSet/>
      <dgm:spPr/>
      <dgm:t>
        <a:bodyPr/>
        <a:lstStyle/>
        <a:p>
          <a:endParaRPr lang="en-US"/>
        </a:p>
      </dgm:t>
    </dgm:pt>
    <dgm:pt modelId="{5499FCF1-ECF1-4CF9-A09B-2126B45BCC0C}">
      <dgm:prSet phldrT="[Text]" custT="1"/>
      <dgm:spPr/>
      <dgm:t>
        <a:bodyPr/>
        <a:lstStyle/>
        <a:p>
          <a:r>
            <a:rPr lang="en-US" sz="1800" dirty="0" smtClean="0">
              <a:latin typeface="Consolas" pitchFamily="49" charset="0"/>
            </a:rPr>
            <a:t>Basic troubleshooting knowledge </a:t>
          </a:r>
          <a:r>
            <a:rPr lang="en-US" sz="1800" i="1" dirty="0" smtClean="0">
              <a:latin typeface="Consolas" pitchFamily="49" charset="0"/>
            </a:rPr>
            <a:t>/</a:t>
          </a:r>
          <a:r>
            <a:rPr lang="es-ES" sz="1800" i="1" dirty="0" smtClean="0">
              <a:latin typeface="Consolas" pitchFamily="49" charset="0"/>
            </a:rPr>
            <a:t>Resolver problemas básicos</a:t>
          </a:r>
          <a:r>
            <a:rPr lang="en-US" sz="1800" i="1" dirty="0" smtClean="0">
              <a:latin typeface="Consolas" pitchFamily="49" charset="0"/>
            </a:rPr>
            <a:t> </a:t>
          </a:r>
          <a:endParaRPr lang="en-US" sz="1800" i="1" dirty="0">
            <a:latin typeface="Consolas" pitchFamily="49" charset="0"/>
          </a:endParaRPr>
        </a:p>
      </dgm:t>
    </dgm:pt>
    <dgm:pt modelId="{AEBBDD52-F9C5-4421-B92D-4F8EB958513C}" type="parTrans" cxnId="{0E5A1124-DF09-42C4-9361-6B60D6C9D639}">
      <dgm:prSet/>
      <dgm:spPr/>
      <dgm:t>
        <a:bodyPr/>
        <a:lstStyle/>
        <a:p>
          <a:endParaRPr lang="en-US"/>
        </a:p>
      </dgm:t>
    </dgm:pt>
    <dgm:pt modelId="{0AB38977-F8DE-453B-9881-F2C51688846E}" type="sibTrans" cxnId="{0E5A1124-DF09-42C4-9361-6B60D6C9D639}">
      <dgm:prSet/>
      <dgm:spPr/>
      <dgm:t>
        <a:bodyPr/>
        <a:lstStyle/>
        <a:p>
          <a:endParaRPr lang="en-US"/>
        </a:p>
      </dgm:t>
    </dgm:pt>
    <dgm:pt modelId="{7DABFC6E-6B50-4EF3-B4EC-2EA7C0A1C2AB}" type="pres">
      <dgm:prSet presAssocID="{B3530DB5-C524-464E-8102-ECB400EE9849}" presName="Name0" presStyleCnt="0">
        <dgm:presLayoutVars>
          <dgm:dir/>
          <dgm:resizeHandles val="exact"/>
        </dgm:presLayoutVars>
      </dgm:prSet>
      <dgm:spPr/>
      <dgm:t>
        <a:bodyPr/>
        <a:lstStyle/>
        <a:p>
          <a:endParaRPr lang="en-US"/>
        </a:p>
      </dgm:t>
    </dgm:pt>
    <dgm:pt modelId="{66E9B666-6CE9-4C2D-9C15-C53136BFA905}" type="pres">
      <dgm:prSet presAssocID="{87BFF7BE-92EC-41FE-B2C3-B3F767424B89}" presName="node" presStyleLbl="node1" presStyleIdx="0" presStyleCnt="3" custScaleX="157573" custScaleY="74538" custLinFactNeighborX="-3232" custLinFactNeighborY="20273">
        <dgm:presLayoutVars>
          <dgm:bulletEnabled val="1"/>
        </dgm:presLayoutVars>
      </dgm:prSet>
      <dgm:spPr/>
      <dgm:t>
        <a:bodyPr/>
        <a:lstStyle/>
        <a:p>
          <a:endParaRPr lang="en-US"/>
        </a:p>
      </dgm:t>
    </dgm:pt>
    <dgm:pt modelId="{70D63A3D-B971-4F5E-BC22-6E51890BFEC6}" type="pres">
      <dgm:prSet presAssocID="{EC40A45C-33C3-4B94-AABC-CD53DB386F47}" presName="sibTrans" presStyleLbl="sibTrans2D1" presStyleIdx="0" presStyleCnt="2" custAng="20100685" custScaleX="273362" custScaleY="111771" custLinFactY="58382" custLinFactNeighborX="-45649" custLinFactNeighborY="100000"/>
      <dgm:spPr/>
      <dgm:t>
        <a:bodyPr/>
        <a:lstStyle/>
        <a:p>
          <a:endParaRPr lang="en-US"/>
        </a:p>
      </dgm:t>
    </dgm:pt>
    <dgm:pt modelId="{872A5DD8-972D-4DE7-9061-5A22EE9422AD}" type="pres">
      <dgm:prSet presAssocID="{EC40A45C-33C3-4B94-AABC-CD53DB386F47}" presName="connectorText" presStyleLbl="sibTrans2D1" presStyleIdx="0" presStyleCnt="2"/>
      <dgm:spPr/>
      <dgm:t>
        <a:bodyPr/>
        <a:lstStyle/>
        <a:p>
          <a:endParaRPr lang="en-US"/>
        </a:p>
      </dgm:t>
    </dgm:pt>
    <dgm:pt modelId="{5038806D-26B0-4583-87B4-0FF375D51962}" type="pres">
      <dgm:prSet presAssocID="{5CE47219-8053-4C9B-9DD0-1B8001139B06}" presName="node" presStyleLbl="node1" presStyleIdx="1" presStyleCnt="3" custScaleX="187936" custScaleY="88737" custLinFactNeighborX="14484" custLinFactNeighborY="12990">
        <dgm:presLayoutVars>
          <dgm:bulletEnabled val="1"/>
        </dgm:presLayoutVars>
      </dgm:prSet>
      <dgm:spPr/>
      <dgm:t>
        <a:bodyPr/>
        <a:lstStyle/>
        <a:p>
          <a:endParaRPr lang="en-US"/>
        </a:p>
      </dgm:t>
    </dgm:pt>
    <dgm:pt modelId="{071A27E4-B162-4150-95B4-E24059A60E43}" type="pres">
      <dgm:prSet presAssocID="{971EB10B-8AD2-4FC8-9FAC-74D4659E6ED9}" presName="sibTrans" presStyleLbl="sibTrans2D1" presStyleIdx="1" presStyleCnt="2" custAng="20164115" custScaleX="279425" custScaleY="126345" custLinFactY="-151708" custLinFactNeighborX="-59248" custLinFactNeighborY="-200000"/>
      <dgm:spPr/>
      <dgm:t>
        <a:bodyPr/>
        <a:lstStyle/>
        <a:p>
          <a:endParaRPr lang="en-US"/>
        </a:p>
      </dgm:t>
    </dgm:pt>
    <dgm:pt modelId="{ED9A5F85-B249-4AEC-8ADF-64DD3714FF73}" type="pres">
      <dgm:prSet presAssocID="{971EB10B-8AD2-4FC8-9FAC-74D4659E6ED9}" presName="connectorText" presStyleLbl="sibTrans2D1" presStyleIdx="1" presStyleCnt="2"/>
      <dgm:spPr/>
      <dgm:t>
        <a:bodyPr/>
        <a:lstStyle/>
        <a:p>
          <a:endParaRPr lang="en-US"/>
        </a:p>
      </dgm:t>
    </dgm:pt>
    <dgm:pt modelId="{1019A18C-046F-4102-9BA5-82C2A10EB4F3}" type="pres">
      <dgm:prSet presAssocID="{B98ABD40-4E18-487A-8427-8C97BA2C995E}" presName="node" presStyleLbl="node1" presStyleIdx="2" presStyleCnt="3" custScaleX="159260" custScaleY="99766" custLinFactNeighborX="3304" custLinFactNeighborY="10258">
        <dgm:presLayoutVars>
          <dgm:bulletEnabled val="1"/>
        </dgm:presLayoutVars>
      </dgm:prSet>
      <dgm:spPr/>
      <dgm:t>
        <a:bodyPr/>
        <a:lstStyle/>
        <a:p>
          <a:endParaRPr lang="en-US"/>
        </a:p>
      </dgm:t>
    </dgm:pt>
  </dgm:ptLst>
  <dgm:cxnLst>
    <dgm:cxn modelId="{0E5A1124-DF09-42C4-9361-6B60D6C9D639}" srcId="{B98ABD40-4E18-487A-8427-8C97BA2C995E}" destId="{5499FCF1-ECF1-4CF9-A09B-2126B45BCC0C}" srcOrd="3" destOrd="0" parTransId="{AEBBDD52-F9C5-4421-B92D-4F8EB958513C}" sibTransId="{0AB38977-F8DE-453B-9881-F2C51688846E}"/>
    <dgm:cxn modelId="{952FEC97-3318-40F8-B1A2-E026146129E5}" type="presOf" srcId="{387D7B22-2EB8-4CD4-8625-DE6825317B49}" destId="{1019A18C-046F-4102-9BA5-82C2A10EB4F3}" srcOrd="0" destOrd="1" presId="urn:microsoft.com/office/officeart/2005/8/layout/process1"/>
    <dgm:cxn modelId="{EC7EB7CD-5AB8-43A5-B3CE-1CC8AFAD1A7C}" srcId="{5CE47219-8053-4C9B-9DD0-1B8001139B06}" destId="{43736D99-9DF7-4573-871A-DAE9BB95FD98}" srcOrd="1" destOrd="0" parTransId="{10B014D0-D2F5-462A-A8C9-26B3DBFF1601}" sibTransId="{DA392235-310C-49DD-B863-D71FC77A80BA}"/>
    <dgm:cxn modelId="{5DC67E59-0E1C-4B11-81CE-47C59FCB049A}" srcId="{B98ABD40-4E18-487A-8427-8C97BA2C995E}" destId="{B2CE5CAD-CF62-40DA-A0BC-7142E03D8D9A}" srcOrd="1" destOrd="0" parTransId="{EDE6E956-CE56-43D6-9AC0-3CC26FE8AE98}" sibTransId="{D20E9CAA-9D26-4F9F-9F87-1D16FEFCC7AA}"/>
    <dgm:cxn modelId="{CB93A48B-FD2B-4DCE-9A4A-4213CA395BB4}" type="presOf" srcId="{EC40A45C-33C3-4B94-AABC-CD53DB386F47}" destId="{70D63A3D-B971-4F5E-BC22-6E51890BFEC6}" srcOrd="0" destOrd="0" presId="urn:microsoft.com/office/officeart/2005/8/layout/process1"/>
    <dgm:cxn modelId="{EF0FFCC8-5924-4484-AB49-7CD8969C9DC6}" type="presOf" srcId="{259B3A16-603B-42FB-86CD-5FA4BB6D97D8}" destId="{1019A18C-046F-4102-9BA5-82C2A10EB4F3}" srcOrd="0" destOrd="3" presId="urn:microsoft.com/office/officeart/2005/8/layout/process1"/>
    <dgm:cxn modelId="{8FFA6084-BCF9-43B4-98E4-EEFDEB1F01BF}" srcId="{87BFF7BE-92EC-41FE-B2C3-B3F767424B89}" destId="{CAA9C73A-DEC6-4EB6-8E25-7BCDE86B1B4E}" srcOrd="1" destOrd="0" parTransId="{B901C4C3-47E3-4248-8F8B-F82C2C1080D0}" sibTransId="{5ADBAEBF-01DC-44E1-95B6-34F7A8F08601}"/>
    <dgm:cxn modelId="{CD414EBE-1DB1-4542-BC9C-8C6A78C41BA6}" type="presOf" srcId="{CAA9C73A-DEC6-4EB6-8E25-7BCDE86B1B4E}" destId="{66E9B666-6CE9-4C2D-9C15-C53136BFA905}" srcOrd="0" destOrd="2" presId="urn:microsoft.com/office/officeart/2005/8/layout/process1"/>
    <dgm:cxn modelId="{485DD2A7-F267-4ABD-A2B0-E7B4E2E692D1}" type="presOf" srcId="{971EB10B-8AD2-4FC8-9FAC-74D4659E6ED9}" destId="{071A27E4-B162-4150-95B4-E24059A60E43}" srcOrd="0" destOrd="0" presId="urn:microsoft.com/office/officeart/2005/8/layout/process1"/>
    <dgm:cxn modelId="{E3A3DD31-B08F-44A5-8CD3-FDA64E19F51C}" type="presOf" srcId="{87BFF7BE-92EC-41FE-B2C3-B3F767424B89}" destId="{66E9B666-6CE9-4C2D-9C15-C53136BFA905}" srcOrd="0" destOrd="0" presId="urn:microsoft.com/office/officeart/2005/8/layout/process1"/>
    <dgm:cxn modelId="{D9DF4B38-EEE9-46D4-9B2C-AA9671CF8EF8}" type="presOf" srcId="{5499FCF1-ECF1-4CF9-A09B-2126B45BCC0C}" destId="{1019A18C-046F-4102-9BA5-82C2A10EB4F3}" srcOrd="0" destOrd="4" presId="urn:microsoft.com/office/officeart/2005/8/layout/process1"/>
    <dgm:cxn modelId="{B36541FF-9853-4E62-8111-D097E98CDEB5}" type="presOf" srcId="{DB7A6EED-82D6-497D-A93B-1F4F1F001223}" destId="{5038806D-26B0-4583-87B4-0FF375D51962}" srcOrd="0" destOrd="1" presId="urn:microsoft.com/office/officeart/2005/8/layout/process1"/>
    <dgm:cxn modelId="{5964FE46-965B-48D4-A43E-4A3F19D13AAD}" type="presOf" srcId="{4E7138C9-B10A-449A-85E3-A8B1DC7B4AF9}" destId="{66E9B666-6CE9-4C2D-9C15-C53136BFA905}" srcOrd="0" destOrd="1" presId="urn:microsoft.com/office/officeart/2005/8/layout/process1"/>
    <dgm:cxn modelId="{730830AE-EE5D-43B1-81E9-0614F995C34C}" srcId="{87BFF7BE-92EC-41FE-B2C3-B3F767424B89}" destId="{4E7138C9-B10A-449A-85E3-A8B1DC7B4AF9}" srcOrd="0" destOrd="0" parTransId="{579075DB-EDB4-4A52-9C2D-9DDBC99AA506}" sibTransId="{5A7044AF-2610-434B-94EC-A26408E0F940}"/>
    <dgm:cxn modelId="{683743B1-9475-4BD3-9D1C-78D94257D52F}" srcId="{B98ABD40-4E18-487A-8427-8C97BA2C995E}" destId="{387D7B22-2EB8-4CD4-8625-DE6825317B49}" srcOrd="0" destOrd="0" parTransId="{EC07FE7C-7299-441D-89E4-F93B0A615692}" sibTransId="{E3D733B1-E367-40E8-B239-393E8EC9AF2F}"/>
    <dgm:cxn modelId="{DA3971C3-896F-4DA4-9D43-EF64DA1FC218}" srcId="{B3530DB5-C524-464E-8102-ECB400EE9849}" destId="{B98ABD40-4E18-487A-8427-8C97BA2C995E}" srcOrd="2" destOrd="0" parTransId="{4FC68E5E-33B0-4169-A24F-BE17E4447D35}" sibTransId="{D71106C7-799C-4FAD-AD4D-81DBFB6F9984}"/>
    <dgm:cxn modelId="{D47988B9-6F70-4AB9-92D2-C98C89D821FB}" type="presOf" srcId="{EC40A45C-33C3-4B94-AABC-CD53DB386F47}" destId="{872A5DD8-972D-4DE7-9061-5A22EE9422AD}" srcOrd="1" destOrd="0" presId="urn:microsoft.com/office/officeart/2005/8/layout/process1"/>
    <dgm:cxn modelId="{FDCC12F1-3AC6-4588-A0AF-B27D87D566CB}" type="presOf" srcId="{FD259723-E80A-40A7-A48B-643E7FED8FEA}" destId="{66E9B666-6CE9-4C2D-9C15-C53136BFA905}" srcOrd="0" destOrd="3" presId="urn:microsoft.com/office/officeart/2005/8/layout/process1"/>
    <dgm:cxn modelId="{F5B5FC53-D6A3-490C-A189-9B7FE4BEF5FF}" type="presOf" srcId="{B2CE5CAD-CF62-40DA-A0BC-7142E03D8D9A}" destId="{1019A18C-046F-4102-9BA5-82C2A10EB4F3}" srcOrd="0" destOrd="2" presId="urn:microsoft.com/office/officeart/2005/8/layout/process1"/>
    <dgm:cxn modelId="{2DE401E9-3732-4432-B9E4-458A98B42B39}" type="presOf" srcId="{B98ABD40-4E18-487A-8427-8C97BA2C995E}" destId="{1019A18C-046F-4102-9BA5-82C2A10EB4F3}" srcOrd="0" destOrd="0" presId="urn:microsoft.com/office/officeart/2005/8/layout/process1"/>
    <dgm:cxn modelId="{258FA557-9223-4EF4-9C18-CC332A37D8DF}" type="presOf" srcId="{5CE47219-8053-4C9B-9DD0-1B8001139B06}" destId="{5038806D-26B0-4583-87B4-0FF375D51962}" srcOrd="0" destOrd="0" presId="urn:microsoft.com/office/officeart/2005/8/layout/process1"/>
    <dgm:cxn modelId="{155E11A4-3452-4858-BDB1-5121DD582AE7}" srcId="{5CE47219-8053-4C9B-9DD0-1B8001139B06}" destId="{DB7A6EED-82D6-497D-A93B-1F4F1F001223}" srcOrd="0" destOrd="0" parTransId="{35B4E9F1-3E1A-40D8-8F51-51B8F4B3C262}" sibTransId="{CD023906-70B5-4176-8DAB-4DB02EAA4C6F}"/>
    <dgm:cxn modelId="{B38210CC-153B-4FA5-B42A-DB108FC99134}" type="presOf" srcId="{43736D99-9DF7-4573-871A-DAE9BB95FD98}" destId="{5038806D-26B0-4583-87B4-0FF375D51962}" srcOrd="0" destOrd="2" presId="urn:microsoft.com/office/officeart/2005/8/layout/process1"/>
    <dgm:cxn modelId="{DA205314-836A-4D7E-A8A8-7B23AAF5C31B}" type="presOf" srcId="{B3530DB5-C524-464E-8102-ECB400EE9849}" destId="{7DABFC6E-6B50-4EF3-B4EC-2EA7C0A1C2AB}" srcOrd="0" destOrd="0" presId="urn:microsoft.com/office/officeart/2005/8/layout/process1"/>
    <dgm:cxn modelId="{44DB348F-CC72-4FA2-93A1-090E8C4B766B}" srcId="{87BFF7BE-92EC-41FE-B2C3-B3F767424B89}" destId="{FD259723-E80A-40A7-A48B-643E7FED8FEA}" srcOrd="2" destOrd="0" parTransId="{8E9B96DD-7FB8-42C4-9818-12D7E033879F}" sibTransId="{3ABBA2BD-DCE3-4DF3-8BBA-0E0F9E4C3927}"/>
    <dgm:cxn modelId="{FE50EFB1-A666-4DA6-8768-1B381E9672B8}" srcId="{5CE47219-8053-4C9B-9DD0-1B8001139B06}" destId="{20B368C6-DD28-47DB-B1D7-FB7FF53BC977}" srcOrd="2" destOrd="0" parTransId="{9D5035F2-7AC0-4A39-8B8F-008F6AED61C0}" sibTransId="{3B3FD09A-57C2-47BF-941A-8BDF1A40F499}"/>
    <dgm:cxn modelId="{F3C0779B-A351-4582-9F46-C44421E92B45}" type="presOf" srcId="{971EB10B-8AD2-4FC8-9FAC-74D4659E6ED9}" destId="{ED9A5F85-B249-4AEC-8ADF-64DD3714FF73}" srcOrd="1" destOrd="0" presId="urn:microsoft.com/office/officeart/2005/8/layout/process1"/>
    <dgm:cxn modelId="{13DFA6D2-5FE3-408C-B896-8378BAF96988}" srcId="{B3530DB5-C524-464E-8102-ECB400EE9849}" destId="{87BFF7BE-92EC-41FE-B2C3-B3F767424B89}" srcOrd="0" destOrd="0" parTransId="{96A37DFA-98C0-4C1A-828A-40C8E3EEDC05}" sibTransId="{EC40A45C-33C3-4B94-AABC-CD53DB386F47}"/>
    <dgm:cxn modelId="{D2C59DD6-6BA1-45D4-8B15-C2D31AD59AA5}" type="presOf" srcId="{20B368C6-DD28-47DB-B1D7-FB7FF53BC977}" destId="{5038806D-26B0-4583-87B4-0FF375D51962}" srcOrd="0" destOrd="3" presId="urn:microsoft.com/office/officeart/2005/8/layout/process1"/>
    <dgm:cxn modelId="{5CA2AD99-2C55-4100-B194-06539987F740}" srcId="{B98ABD40-4E18-487A-8427-8C97BA2C995E}" destId="{259B3A16-603B-42FB-86CD-5FA4BB6D97D8}" srcOrd="2" destOrd="0" parTransId="{968E6FF8-D847-4A53-AA5D-42B59E3AB17A}" sibTransId="{C16BBA92-9B91-4924-83C7-E8A500E4AA53}"/>
    <dgm:cxn modelId="{8548B2A6-5C8B-4F59-A08D-47B0FF3BE37C}" srcId="{B3530DB5-C524-464E-8102-ECB400EE9849}" destId="{5CE47219-8053-4C9B-9DD0-1B8001139B06}" srcOrd="1" destOrd="0" parTransId="{077A3E72-0B8C-4764-A496-D46CF55E32ED}" sibTransId="{971EB10B-8AD2-4FC8-9FAC-74D4659E6ED9}"/>
    <dgm:cxn modelId="{92E8BE96-9D01-4F15-A263-404014E3F216}" type="presParOf" srcId="{7DABFC6E-6B50-4EF3-B4EC-2EA7C0A1C2AB}" destId="{66E9B666-6CE9-4C2D-9C15-C53136BFA905}" srcOrd="0" destOrd="0" presId="urn:microsoft.com/office/officeart/2005/8/layout/process1"/>
    <dgm:cxn modelId="{49CF33AF-52E1-44BD-A9CC-F323AC21720E}" type="presParOf" srcId="{7DABFC6E-6B50-4EF3-B4EC-2EA7C0A1C2AB}" destId="{70D63A3D-B971-4F5E-BC22-6E51890BFEC6}" srcOrd="1" destOrd="0" presId="urn:microsoft.com/office/officeart/2005/8/layout/process1"/>
    <dgm:cxn modelId="{07EFAF2F-7FAF-47FF-A880-70A55001B534}" type="presParOf" srcId="{70D63A3D-B971-4F5E-BC22-6E51890BFEC6}" destId="{872A5DD8-972D-4DE7-9061-5A22EE9422AD}" srcOrd="0" destOrd="0" presId="urn:microsoft.com/office/officeart/2005/8/layout/process1"/>
    <dgm:cxn modelId="{1BEB60F4-85CD-4AC4-A29F-940F9D62E91E}" type="presParOf" srcId="{7DABFC6E-6B50-4EF3-B4EC-2EA7C0A1C2AB}" destId="{5038806D-26B0-4583-87B4-0FF375D51962}" srcOrd="2" destOrd="0" presId="urn:microsoft.com/office/officeart/2005/8/layout/process1"/>
    <dgm:cxn modelId="{9DAB37E4-CFCD-4C17-8D97-64B6361F1E66}" type="presParOf" srcId="{7DABFC6E-6B50-4EF3-B4EC-2EA7C0A1C2AB}" destId="{071A27E4-B162-4150-95B4-E24059A60E43}" srcOrd="3" destOrd="0" presId="urn:microsoft.com/office/officeart/2005/8/layout/process1"/>
    <dgm:cxn modelId="{219983F7-1DD5-45EF-885E-7D44C8708915}" type="presParOf" srcId="{071A27E4-B162-4150-95B4-E24059A60E43}" destId="{ED9A5F85-B249-4AEC-8ADF-64DD3714FF73}" srcOrd="0" destOrd="0" presId="urn:microsoft.com/office/officeart/2005/8/layout/process1"/>
    <dgm:cxn modelId="{89436C22-9AB6-494A-BBCB-358488E7197B}" type="presParOf" srcId="{7DABFC6E-6B50-4EF3-B4EC-2EA7C0A1C2AB}" destId="{1019A18C-046F-4102-9BA5-82C2A10EB4F3}"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FAF7B087-8CB4-41C0-A387-D6797F5943F0}" type="datetimeFigureOut">
              <a:rPr lang="en-US" smtClean="0"/>
              <a:pPr/>
              <a:t>2/8/2011</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770067E0-5CB4-43F6-AE75-254B815192E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CE729874-01A6-4B7D-991A-2FD3A069D0A5}" type="datetimeFigureOut">
              <a:rPr lang="en-US" smtClean="0"/>
              <a:pPr/>
              <a:t>2/8/2011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C7423208-7BBF-4B4B-98E5-39BCD09D4DE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4D8ACEC-915E-4801-A362-F1214CB9597D}" type="slidenum">
              <a:rPr lang="en-US"/>
              <a:pPr/>
              <a:t>10</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marL="237134" indent="-237134"/>
            <a:endParaRPr lang="en-US" dirty="0" smtClean="0"/>
          </a:p>
          <a:p>
            <a:pPr marL="237134" indent="-237134"/>
            <a:r>
              <a:rPr lang="en-US" dirty="0" smtClean="0"/>
              <a:t>We often heard from parents – especially those with tech-savvy kids – that they didn’t know where to start.  So, for parents who wonder where to begin, here are some tips:</a:t>
            </a:r>
          </a:p>
          <a:p>
            <a:pPr marL="237134" indent="-237134"/>
            <a:endParaRPr lang="en-US" dirty="0" smtClean="0"/>
          </a:p>
          <a:p>
            <a:pPr marL="237134" indent="-237134">
              <a:buFontTx/>
              <a:buAutoNum type="arabicPeriod"/>
            </a:pPr>
            <a:r>
              <a:rPr lang="en-US" u="sng" dirty="0" smtClean="0"/>
              <a:t>Start early</a:t>
            </a:r>
            <a:r>
              <a:rPr lang="en-US" dirty="0" smtClean="0"/>
              <a:t>:  Even toddlers see their parents using communications tools.  What toddler doesn’t want to get little hands on a cell phone?  As soon as these kids use a computer or phone themselves, it’s time to talk with them about safety.</a:t>
            </a:r>
            <a:br>
              <a:rPr lang="en-US" dirty="0" smtClean="0"/>
            </a:br>
            <a:endParaRPr lang="en-US" dirty="0" smtClean="0"/>
          </a:p>
          <a:p>
            <a:pPr marL="237134" indent="-237134"/>
            <a:r>
              <a:rPr lang="en-US" dirty="0" smtClean="0"/>
              <a:t>If your kids are already going online:  </a:t>
            </a:r>
          </a:p>
          <a:p>
            <a:pPr marL="237134" indent="-237134"/>
            <a:endParaRPr lang="en-US" u="sng" dirty="0" smtClean="0"/>
          </a:p>
          <a:p>
            <a:pPr marL="237134" indent="-237134">
              <a:buFontTx/>
              <a:buAutoNum type="arabicPeriod" startAt="2"/>
            </a:pPr>
            <a:r>
              <a:rPr lang="en-US" u="sng" dirty="0" smtClean="0"/>
              <a:t>Create an honest, open environment</a:t>
            </a:r>
            <a:r>
              <a:rPr lang="en-US" dirty="0" smtClean="0"/>
              <a:t>:  Listen to what kids have to say, and be supportive.</a:t>
            </a:r>
            <a:br>
              <a:rPr lang="en-US" dirty="0" smtClean="0"/>
            </a:br>
            <a:endParaRPr lang="en-US" dirty="0" smtClean="0"/>
          </a:p>
          <a:p>
            <a:pPr marL="237134" indent="-237134">
              <a:buFontTx/>
              <a:buAutoNum type="arabicPeriod" startAt="2"/>
            </a:pPr>
            <a:r>
              <a:rPr lang="en-US" u="sng" dirty="0" smtClean="0"/>
              <a:t>Initiate conversations</a:t>
            </a:r>
            <a:r>
              <a:rPr lang="en-US" dirty="0" smtClean="0"/>
              <a:t>:  Don’t wait for kids to come to you.  Use everyday chances to talk with kids: news stories about cyberbullying, a storyline on TV – both can be the start of a worthwhile conversation.</a:t>
            </a:r>
          </a:p>
          <a:p>
            <a:pPr marL="237134" indent="-237134"/>
            <a:endParaRPr lang="en-US" dirty="0" smtClean="0"/>
          </a:p>
          <a:p>
            <a:pPr marL="237134" indent="-237134">
              <a:buFontTx/>
              <a:buChar char="•"/>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3D6E0FB-10F3-4176-9EA9-7AD266A29C21}" type="slidenum">
              <a:rPr lang="en-US"/>
              <a:pPr/>
              <a:t>11</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dirty="0" smtClean="0"/>
              <a:t>Cyberbullying is harassment or bullying that happens online, and it can happen on social networking sites, in IMs, emails, text messages, and in games.  Recent research shows that this is the online safety issue that kids are most worried about.</a:t>
            </a:r>
          </a:p>
          <a:p>
            <a:pPr eaLnBrk="1" hangingPunct="1"/>
            <a:endParaRPr lang="en-US" dirty="0" smtClean="0"/>
          </a:p>
          <a:p>
            <a:pPr eaLnBrk="1" hangingPunct="1"/>
            <a:r>
              <a:rPr lang="en-US" dirty="0" smtClean="0"/>
              <a:t>Again, the advice is to talk to your kids.  </a:t>
            </a:r>
          </a:p>
          <a:p>
            <a:pPr eaLnBrk="1" hangingPunct="1"/>
            <a:endParaRPr lang="en-US" dirty="0" smtClean="0"/>
          </a:p>
          <a:p>
            <a:pPr eaLnBrk="1" hangingPunct="1">
              <a:buFontTx/>
              <a:buChar char="•"/>
            </a:pPr>
            <a:r>
              <a:rPr lang="en-US" dirty="0" smtClean="0"/>
              <a:t>  Ask them to tell you if an online message makes them feel threatened or hurt.  The same goes for images.  Keep an open channel of communication with your child and hopefully he or she will come to you.</a:t>
            </a:r>
            <a:br>
              <a:rPr lang="en-US" dirty="0" smtClean="0"/>
            </a:br>
            <a:endParaRPr lang="en-US" dirty="0" smtClean="0"/>
          </a:p>
          <a:p>
            <a:pPr eaLnBrk="1" hangingPunct="1">
              <a:buFontTx/>
              <a:buChar char="•"/>
            </a:pPr>
            <a:r>
              <a:rPr lang="en-US" dirty="0" smtClean="0"/>
              <a:t>  Tell your kids that they can’t hide behind the worlds they type or the images they post.  None of us want to think that our kid might be bullying other kids.  Still, remind your child that hurtful messages can make the sender look bad, and sometimes even bring punishment from the authorities.</a:t>
            </a:r>
          </a:p>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651252E9-F4D4-4B95-876B-6496C223F97F}" type="slidenum">
              <a:rPr lang="en-US"/>
              <a:pPr/>
              <a:t>12</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smtClean="0"/>
              <a:t>Adults often see socializing online and offline as separate activities, each with its own rules.  Kids see it all as socializing, whether it’s online or off – and it’s good to talk with them about how they act online. Even the most tech-savvy kids can use some reminders about their online behavior:</a:t>
            </a:r>
          </a:p>
          <a:p>
            <a:pPr eaLnBrk="1" hangingPunct="1">
              <a:buFontTx/>
              <a:buChar char="•"/>
            </a:pPr>
            <a:r>
              <a:rPr lang="en-US" smtClean="0"/>
              <a:t>  What they do online can have real-world consequences – the words they use and what they post can have a big impact on others, and on themselves.</a:t>
            </a:r>
          </a:p>
          <a:p>
            <a:pPr eaLnBrk="1" hangingPunct="1">
              <a:buFontTx/>
              <a:buChar char="•"/>
            </a:pPr>
            <a:r>
              <a:rPr lang="en-US" smtClean="0"/>
              <a:t>  Remind kids that, once they post something, they can’t take it back.  It’s a message that’s worth repeating, especially since the colleges and jobs kids may eventually want to get into will be checking their social networking profiles.</a:t>
            </a:r>
          </a:p>
          <a:p>
            <a:pPr eaLnBrk="1" hangingPunct="1">
              <a:buFontTx/>
              <a:buChar char="•"/>
            </a:pPr>
            <a:r>
              <a:rPr lang="en-US" smtClean="0"/>
              <a:t>  While most kids are good at just deleting things they think are annoying or creepy, tell kids to trust their gut if they’re suspicious about anything – and to tell you about it.  You can help them report it to the police and the social networking site. </a:t>
            </a:r>
          </a:p>
          <a:p>
            <a:pPr eaLnBrk="1" hangingPunct="1">
              <a:buFontTx/>
              <a:buChar char="•"/>
            </a:pPr>
            <a:r>
              <a:rPr lang="en-US" smtClean="0"/>
              <a:t>  It’s a good idea to remind kids to keep personal information private. Kids should avoid posting things like where they go to school, their address or phone number.</a:t>
            </a:r>
          </a:p>
          <a:p>
            <a:pPr eaLnBrk="1" hangingPunct="1"/>
            <a:r>
              <a:rPr lang="en-US" smtClean="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45CEA877-25D3-4783-8A14-0360F37390C7}" type="datetimeFigureOut">
              <a:rPr lang="en-US" smtClean="0"/>
              <a:pPr/>
              <a:t>2/8/2011</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11" name="Slide Number Placeholder 10"/>
          <p:cNvSpPr>
            <a:spLocks noGrp="1"/>
          </p:cNvSpPr>
          <p:nvPr>
            <p:ph type="sldNum" sz="quarter" idx="12"/>
          </p:nvPr>
        </p:nvSpPr>
        <p:spPr/>
        <p:txBody>
          <a:bodyPr/>
          <a:lstStyle>
            <a:extLst/>
          </a:lstStyle>
          <a:p>
            <a:fld id="{015B9D37-2B83-4285-BD93-A0502F65BA32}" type="slidenum">
              <a:rPr lang="en-US" smtClean="0"/>
              <a:pPr/>
              <a:t>‹#›</a:t>
            </a:fld>
            <a:endParaRPr lang="en-US" dirty="0"/>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5CEA877-25D3-4783-8A14-0360F37390C7}" type="datetimeFigureOut">
              <a:rPr lang="en-US" smtClean="0"/>
              <a:pPr/>
              <a:t>2/8/2011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015B9D37-2B83-4285-BD93-A0502F65BA32}" type="slidenum">
              <a:rPr lang="en-US" smtClean="0"/>
              <a:pPr/>
              <a:t>‹#›</a:t>
            </a:fld>
            <a:endParaRPr lang="en-US" dirty="0"/>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5CEA877-25D3-4783-8A14-0360F37390C7}" type="datetimeFigureOut">
              <a:rPr lang="en-US" smtClean="0"/>
              <a:pPr/>
              <a:t>2/8/2011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015B9D37-2B83-4285-BD93-A0502F65BA32}" type="slidenum">
              <a:rPr lang="en-US" smtClean="0"/>
              <a:pPr/>
              <a:t>‹#›</a:t>
            </a:fld>
            <a:endParaRPr lang="en-US" dirty="0"/>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B15126F-4100-4265-A159-D8FC4BFE3665}" type="datetimeFigureOut">
              <a:rPr lang="en-US"/>
              <a:pPr>
                <a:defRPr/>
              </a:pPr>
              <a:t>2/8/2011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384E4C-E6D8-4FDB-9685-A7D0A8E0517D}" type="slidenum">
              <a:rPr lang="en-US"/>
              <a:pPr>
                <a:defRPr/>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5CEA877-25D3-4783-8A14-0360F37390C7}" type="datetimeFigureOut">
              <a:rPr lang="en-US" smtClean="0"/>
              <a:pPr/>
              <a:t>2/8/2011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015B9D37-2B83-4285-BD93-A0502F65BA32}" type="slidenum">
              <a:rPr lang="en-US" smtClean="0"/>
              <a:pPr/>
              <a:t>‹#›</a:t>
            </a:fld>
            <a:endParaRPr 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5CEA877-25D3-4783-8A14-0360F37390C7}" type="datetimeFigureOut">
              <a:rPr lang="en-US" smtClean="0"/>
              <a:pPr/>
              <a:t>2/8/2011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015B9D37-2B83-4285-BD93-A0502F65BA32}" type="slidenum">
              <a:rPr lang="en-US" smtClean="0"/>
              <a:pPr/>
              <a:t>‹#›</a:t>
            </a:fld>
            <a:endParaRPr lang="en-US" dirty="0"/>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5CEA877-25D3-4783-8A14-0360F37390C7}" type="datetimeFigureOut">
              <a:rPr lang="en-US" smtClean="0"/>
              <a:pPr/>
              <a:t>2/8/2011</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015B9D37-2B83-4285-BD93-A0502F65BA32}" type="slidenum">
              <a:rPr lang="en-US" smtClean="0"/>
              <a:pPr/>
              <a:t>‹#›</a:t>
            </a:fld>
            <a:endParaRPr lang="en-US" dirty="0"/>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5CEA877-25D3-4783-8A14-0360F37390C7}" type="datetimeFigureOut">
              <a:rPr lang="en-US" smtClean="0"/>
              <a:pPr/>
              <a:t>2/8/2011</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015B9D37-2B83-4285-BD93-A0502F65BA32}" type="slidenum">
              <a:rPr lang="en-US" smtClean="0"/>
              <a:pPr/>
              <a:t>‹#›</a:t>
            </a:fld>
            <a:endParaRPr lang="en-US" dirty="0"/>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5CEA877-25D3-4783-8A14-0360F37390C7}" type="datetimeFigureOut">
              <a:rPr lang="en-US" smtClean="0"/>
              <a:pPr/>
              <a:t>2/8/2011</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015B9D37-2B83-4285-BD93-A0502F65BA32}" type="slidenum">
              <a:rPr lang="en-US" smtClean="0"/>
              <a:pPr/>
              <a:t>‹#›</a:t>
            </a:fld>
            <a:endParaRPr lang="en-US" dirty="0"/>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45CEA877-25D3-4783-8A14-0360F37390C7}" type="datetimeFigureOut">
              <a:rPr lang="en-US" smtClean="0"/>
              <a:pPr/>
              <a:t>2/8/2011</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015B9D37-2B83-4285-BD93-A0502F65BA32}" type="slidenum">
              <a:rPr lang="en-US" smtClean="0"/>
              <a:pPr/>
              <a:t>‹#›</a:t>
            </a:fld>
            <a:endParaRPr lang="en-US" dirty="0"/>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5CEA877-25D3-4783-8A14-0360F37390C7}" type="datetimeFigureOut">
              <a:rPr lang="en-US" smtClean="0"/>
              <a:pPr/>
              <a:t>2/8/2011</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015B9D37-2B83-4285-BD93-A0502F65BA32}" type="slidenum">
              <a:rPr lang="en-US" smtClean="0"/>
              <a:pPr/>
              <a:t>‹#›</a:t>
            </a:fld>
            <a:endParaRPr lang="en-US" dirty="0"/>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5CEA877-25D3-4783-8A14-0360F37390C7}" type="datetimeFigureOut">
              <a:rPr lang="en-US" smtClean="0"/>
              <a:pPr/>
              <a:t>2/8/2011</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015B9D37-2B83-4285-BD93-A0502F65BA32}" type="slidenum">
              <a:rPr lang="en-US" smtClean="0"/>
              <a:pPr/>
              <a:t>‹#›</a:t>
            </a:fld>
            <a:endParaRPr lang="en-US" dirty="0"/>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dirty="0"/>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5CEA877-25D3-4783-8A14-0360F37390C7}" type="datetimeFigureOut">
              <a:rPr lang="en-US" smtClean="0"/>
              <a:pPr/>
              <a:t>2/8/2011</a:t>
            </a:fld>
            <a:endParaRPr lang="en-US" dirty="0"/>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dirty="0"/>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15B9D37-2B83-4285-BD93-A0502F65BA3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p:random/>
  </p:transition>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5736970-8EBC-4188-BEA7-1F9AA0A2D790}" type="datetimeFigureOut">
              <a:rPr lang="en-US"/>
              <a:pPr>
                <a:defRPr/>
              </a:pPr>
              <a:t>2/8/2011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38DCC84-E0D5-4E7D-A49D-AAB0E4FEB88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3" r:id="rId1"/>
  </p:sldLayoutIdLst>
  <p:transition>
    <p:random/>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Layout" Target="../diagrams/layout2.xml"/><Relationship Id="rId7" Type="http://schemas.openxmlformats.org/officeDocument/2006/relationships/image" Target="../media/image2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9.png"/><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9.png"/><Relationship Id="rId1" Type="http://schemas.openxmlformats.org/officeDocument/2006/relationships/slideLayout" Target="../slideLayouts/slideLayout12.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3.png"/><Relationship Id="rId7"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534400" cy="3662541"/>
          </a:xfrm>
        </p:spPr>
        <p:txBody>
          <a:bodyPr wrap="square">
            <a:spAutoFit/>
          </a:bodyPr>
          <a:lstStyle/>
          <a:p>
            <a:pPr algn="ctr"/>
            <a:r>
              <a:rPr lang="en-US" sz="4400" dirty="0" smtClean="0">
                <a:ln w="17780" cmpd="sng">
                  <a:solidFill>
                    <a:schemeClr val="accent1">
                      <a:tint val="3000"/>
                    </a:schemeClr>
                  </a:solidFill>
                  <a:prstDash val="solid"/>
                  <a:miter lim="800000"/>
                </a:ln>
                <a:solidFill>
                  <a:srgbClr val="FF0000"/>
                </a:solidFill>
                <a:effectLst/>
                <a:latin typeface="Arial Rounded MT Bold" pitchFamily="34" charset="0"/>
              </a:rPr>
              <a:t>Welcome! </a:t>
            </a:r>
            <a:r>
              <a:rPr lang="es-MX" sz="4400" dirty="0" smtClean="0">
                <a:ln w="17780" cmpd="sng">
                  <a:solidFill>
                    <a:schemeClr val="accent1">
                      <a:tint val="3000"/>
                    </a:schemeClr>
                  </a:solidFill>
                  <a:prstDash val="solid"/>
                  <a:miter lim="800000"/>
                </a:ln>
                <a:solidFill>
                  <a:srgbClr val="FF0000"/>
                </a:solidFill>
                <a:effectLst/>
                <a:latin typeface="Arial Rounded MT Bold" pitchFamily="34" charset="0"/>
              </a:rPr>
              <a:t>¡Bienvenidos!</a:t>
            </a:r>
            <a:r>
              <a:rPr lang="es-MX" sz="4000" dirty="0" smtClean="0">
                <a:ln w="17780" cmpd="sng">
                  <a:solidFill>
                    <a:schemeClr val="accent1">
                      <a:tint val="3000"/>
                    </a:schemeClr>
                  </a:solidFill>
                  <a:prstDash val="solid"/>
                  <a:miter lim="800000"/>
                </a:ln>
                <a:solidFill>
                  <a:srgbClr val="FF0000"/>
                </a:solidFill>
                <a:effectLst/>
                <a:latin typeface="Arial Rounded MT Bold" pitchFamily="34" charset="0"/>
              </a:rPr>
              <a:t/>
            </a:r>
            <a:br>
              <a:rPr lang="es-MX" sz="4000" dirty="0" smtClean="0">
                <a:ln w="17780" cmpd="sng">
                  <a:solidFill>
                    <a:schemeClr val="accent1">
                      <a:tint val="3000"/>
                    </a:schemeClr>
                  </a:solidFill>
                  <a:prstDash val="solid"/>
                  <a:miter lim="800000"/>
                </a:ln>
                <a:solidFill>
                  <a:srgbClr val="FF0000"/>
                </a:solidFill>
                <a:effectLst/>
                <a:latin typeface="Arial Rounded MT Bold" pitchFamily="34" charset="0"/>
              </a:rPr>
            </a:br>
            <a:r>
              <a:rPr lang="es-MX" sz="4000" dirty="0" smtClean="0">
                <a:ln w="17780" cmpd="sng">
                  <a:solidFill>
                    <a:schemeClr val="accent1">
                      <a:tint val="3000"/>
                    </a:schemeClr>
                  </a:solidFill>
                  <a:prstDash val="solid"/>
                  <a:miter lim="800000"/>
                </a:ln>
                <a:solidFill>
                  <a:srgbClr val="FF0000"/>
                </a:solidFill>
                <a:effectLst/>
                <a:latin typeface="Arial Rounded MT Bold" pitchFamily="34" charset="0"/>
              </a:rPr>
              <a:t/>
            </a:r>
            <a:br>
              <a:rPr lang="es-MX" sz="4000" dirty="0" smtClean="0">
                <a:ln w="17780" cmpd="sng">
                  <a:solidFill>
                    <a:schemeClr val="accent1">
                      <a:tint val="3000"/>
                    </a:schemeClr>
                  </a:solidFill>
                  <a:prstDash val="solid"/>
                  <a:miter lim="800000"/>
                </a:ln>
                <a:solidFill>
                  <a:srgbClr val="FF0000"/>
                </a:solidFill>
                <a:effectLst/>
                <a:latin typeface="Arial Rounded MT Bold" pitchFamily="34" charset="0"/>
              </a:rPr>
            </a:br>
            <a:r>
              <a:rPr lang="en-US" sz="4000" dirty="0" smtClean="0">
                <a:ln w="17780" cmpd="sng">
                  <a:solidFill>
                    <a:schemeClr val="accent1">
                      <a:tint val="3000"/>
                    </a:schemeClr>
                  </a:solidFill>
                  <a:prstDash val="solid"/>
                  <a:miter lim="800000"/>
                </a:ln>
                <a:solidFill>
                  <a:srgbClr val="FF0000"/>
                </a:solidFill>
                <a:effectLst/>
                <a:latin typeface="Arial Rounded MT Bold" pitchFamily="34" charset="0"/>
              </a:rPr>
              <a:t/>
            </a:r>
            <a:br>
              <a:rPr lang="en-US" sz="4000" dirty="0" smtClean="0">
                <a:ln w="17780" cmpd="sng">
                  <a:solidFill>
                    <a:schemeClr val="accent1">
                      <a:tint val="3000"/>
                    </a:schemeClr>
                  </a:solidFill>
                  <a:prstDash val="solid"/>
                  <a:miter lim="800000"/>
                </a:ln>
                <a:solidFill>
                  <a:srgbClr val="FF0000"/>
                </a:solidFill>
                <a:effectLst/>
                <a:latin typeface="Arial Rounded MT Bold" pitchFamily="34" charset="0"/>
              </a:rPr>
            </a:br>
            <a:r>
              <a:rPr lang="en-US" dirty="0" smtClean="0">
                <a:ln w="17780" cmpd="sng">
                  <a:solidFill>
                    <a:schemeClr val="accent1">
                      <a:tint val="3000"/>
                    </a:schemeClr>
                  </a:solidFill>
                  <a:prstDash val="solid"/>
                  <a:miter lim="800000"/>
                </a:ln>
                <a:solidFill>
                  <a:srgbClr val="FF0000"/>
                </a:solidFill>
                <a:effectLst/>
                <a:latin typeface="Arial Rounded MT Bold" pitchFamily="34" charset="0"/>
              </a:rPr>
              <a:t>One-to-One Computing</a:t>
            </a:r>
            <a:br>
              <a:rPr lang="en-US" dirty="0" smtClean="0">
                <a:ln w="17780" cmpd="sng">
                  <a:solidFill>
                    <a:schemeClr val="accent1">
                      <a:tint val="3000"/>
                    </a:schemeClr>
                  </a:solidFill>
                  <a:prstDash val="solid"/>
                  <a:miter lim="800000"/>
                </a:ln>
                <a:solidFill>
                  <a:srgbClr val="FF0000"/>
                </a:solidFill>
                <a:effectLst/>
                <a:latin typeface="Arial Rounded MT Bold" pitchFamily="34" charset="0"/>
              </a:rPr>
            </a:br>
            <a:r>
              <a:rPr lang="en-US" dirty="0" smtClean="0">
                <a:ln w="17780" cmpd="sng">
                  <a:solidFill>
                    <a:schemeClr val="accent1">
                      <a:tint val="3000"/>
                    </a:schemeClr>
                  </a:solidFill>
                  <a:prstDash val="solid"/>
                  <a:miter lim="800000"/>
                </a:ln>
                <a:solidFill>
                  <a:srgbClr val="FF0000"/>
                </a:solidFill>
                <a:effectLst/>
                <a:latin typeface="Arial Rounded MT Bold" pitchFamily="34" charset="0"/>
              </a:rPr>
              <a:t>Parent Orientation</a:t>
            </a:r>
            <a:br>
              <a:rPr lang="en-US" dirty="0" smtClean="0">
                <a:ln w="17780" cmpd="sng">
                  <a:solidFill>
                    <a:schemeClr val="accent1">
                      <a:tint val="3000"/>
                    </a:schemeClr>
                  </a:solidFill>
                  <a:prstDash val="solid"/>
                  <a:miter lim="800000"/>
                </a:ln>
                <a:solidFill>
                  <a:srgbClr val="FF0000"/>
                </a:solidFill>
                <a:effectLst/>
                <a:latin typeface="Arial Rounded MT Bold" pitchFamily="34" charset="0"/>
              </a:rPr>
            </a:br>
            <a:r>
              <a:rPr lang="en-US" dirty="0" smtClean="0">
                <a:ln w="17780" cmpd="sng">
                  <a:solidFill>
                    <a:schemeClr val="accent1">
                      <a:tint val="3000"/>
                    </a:schemeClr>
                  </a:solidFill>
                  <a:prstDash val="solid"/>
                  <a:miter lim="800000"/>
                </a:ln>
                <a:solidFill>
                  <a:srgbClr val="FF0000"/>
                </a:solidFill>
                <a:effectLst/>
                <a:latin typeface="Arial Rounded MT Bold" pitchFamily="34" charset="0"/>
              </a:rPr>
              <a:t>Overview</a:t>
            </a:r>
            <a:endParaRPr lang="en-US" sz="4000" dirty="0">
              <a:ln w="17780" cmpd="sng">
                <a:solidFill>
                  <a:schemeClr val="accent1">
                    <a:tint val="3000"/>
                  </a:schemeClr>
                </a:solidFill>
                <a:prstDash val="solid"/>
                <a:miter lim="800000"/>
              </a:ln>
              <a:solidFill>
                <a:srgbClr val="FF0000"/>
              </a:solidFill>
              <a:effectLst/>
              <a:latin typeface="Arial Rounded MT Bold" pitchFamily="34" charset="0"/>
            </a:endParaRPr>
          </a:p>
        </p:txBody>
      </p:sp>
      <p:pic>
        <p:nvPicPr>
          <p:cNvPr id="10" name="Picture 9" descr="Digital Explorers Logo.JPG"/>
          <p:cNvPicPr>
            <a:picLocks noChangeAspect="1"/>
          </p:cNvPicPr>
          <p:nvPr/>
        </p:nvPicPr>
        <p:blipFill>
          <a:blip r:embed="rId2" cstate="print"/>
          <a:stretch>
            <a:fillRect/>
          </a:stretch>
        </p:blipFill>
        <p:spPr>
          <a:xfrm>
            <a:off x="2667000" y="1143000"/>
            <a:ext cx="3657600" cy="1204023"/>
          </a:xfrm>
          <a:prstGeom prst="rect">
            <a:avLst/>
          </a:prstGeom>
          <a:ln>
            <a:noFill/>
          </a:ln>
          <a:effectLst>
            <a:softEdge rad="112500"/>
          </a:effectLst>
        </p:spPr>
      </p:pic>
      <p:sp>
        <p:nvSpPr>
          <p:cNvPr id="1025" name="Rectangle 1"/>
          <p:cNvSpPr>
            <a:spLocks noChangeArrowheads="1"/>
          </p:cNvSpPr>
          <p:nvPr/>
        </p:nvSpPr>
        <p:spPr bwMode="auto">
          <a:xfrm>
            <a:off x="457200" y="4114800"/>
            <a:ext cx="81534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2800" b="1" i="0" u="none" strike="noStrike" cap="none" normalizeH="0" baseline="0" dirty="0" smtClean="0">
                <a:ln>
                  <a:noFill/>
                </a:ln>
                <a:solidFill>
                  <a:schemeClr val="bg1"/>
                </a:solidFill>
                <a:effectLst/>
                <a:latin typeface="Arial Rounded MT Bold" pitchFamily="34" charset="0"/>
                <a:ea typeface="Calibri" pitchFamily="34" charset="0"/>
                <a:cs typeface="Times New Roman" pitchFamily="18" charset="0"/>
              </a:rPr>
              <a:t>5:30-5:45</a:t>
            </a:r>
            <a:r>
              <a:rPr kumimoji="0" lang="en-US" sz="2800" b="0" i="0" u="none" strike="noStrike" cap="none" normalizeH="0" baseline="0" dirty="0" smtClean="0">
                <a:ln>
                  <a:noFill/>
                </a:ln>
                <a:solidFill>
                  <a:schemeClr val="bg1"/>
                </a:solidFill>
                <a:effectLst/>
                <a:latin typeface="Arial Rounded MT Bold" pitchFamily="34" charset="0"/>
                <a:ea typeface="Calibri" pitchFamily="34" charset="0"/>
                <a:cs typeface="Times New Roman" pitchFamily="18" charset="0"/>
              </a:rPr>
              <a:t>    Distribute Handbooks &amp; Materials</a:t>
            </a:r>
          </a:p>
          <a:p>
            <a:pPr marL="0" marR="0" lvl="0" indent="0" algn="l" defTabSz="914400" rtl="0" eaLnBrk="1" fontAlgn="base" latinLnBrk="0" hangingPunct="1">
              <a:lnSpc>
                <a:spcPct val="100000"/>
              </a:lnSpc>
              <a:spcBef>
                <a:spcPct val="0"/>
              </a:spcBef>
              <a:spcAft>
                <a:spcPct val="0"/>
              </a:spcAft>
              <a:buClrTx/>
              <a:buSzTx/>
              <a:tabLst/>
            </a:pPr>
            <a:r>
              <a:rPr kumimoji="0" lang="en-US" sz="2800" b="1" i="0" u="none" strike="noStrike" cap="none" normalizeH="0" baseline="0" dirty="0" smtClean="0">
                <a:ln>
                  <a:noFill/>
                </a:ln>
                <a:solidFill>
                  <a:schemeClr val="bg1"/>
                </a:solidFill>
                <a:effectLst/>
                <a:latin typeface="Arial Rounded MT Bold" pitchFamily="34" charset="0"/>
                <a:ea typeface="Calibri" pitchFamily="34" charset="0"/>
                <a:cs typeface="Times New Roman" pitchFamily="18" charset="0"/>
              </a:rPr>
              <a:t>5:45-6:25</a:t>
            </a:r>
            <a:r>
              <a:rPr kumimoji="0" lang="en-US" sz="2800" b="0" i="0" u="none" strike="noStrike" cap="none" normalizeH="0" baseline="0" dirty="0" smtClean="0">
                <a:ln>
                  <a:noFill/>
                </a:ln>
                <a:solidFill>
                  <a:schemeClr val="bg1"/>
                </a:solidFill>
                <a:effectLst/>
                <a:latin typeface="Arial Rounded MT Bold" pitchFamily="34" charset="0"/>
                <a:ea typeface="Calibri" pitchFamily="34" charset="0"/>
                <a:cs typeface="Times New Roman" pitchFamily="18" charset="0"/>
              </a:rPr>
              <a:t>    PowerPoint and Q &amp; A</a:t>
            </a:r>
            <a:endParaRPr kumimoji="0" lang="en-US" sz="2400" b="0" i="0" u="none" strike="noStrike" cap="none" normalizeH="0" baseline="0" dirty="0" smtClean="0">
              <a:ln>
                <a:noFill/>
              </a:ln>
              <a:solidFill>
                <a:schemeClr val="bg1"/>
              </a:solidFill>
              <a:effectLst/>
              <a:latin typeface="Arial Rounded MT Bold"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800" b="1" i="0" u="none" strike="noStrike" cap="none" normalizeH="0" baseline="0" dirty="0" smtClean="0">
                <a:ln>
                  <a:noFill/>
                </a:ln>
                <a:solidFill>
                  <a:schemeClr val="bg1"/>
                </a:solidFill>
                <a:effectLst/>
                <a:latin typeface="Arial Rounded MT Bold" pitchFamily="34" charset="0"/>
                <a:ea typeface="Calibri" pitchFamily="34" charset="0"/>
                <a:cs typeface="Times New Roman" pitchFamily="18" charset="0"/>
              </a:rPr>
              <a:t>6:25-6:30</a:t>
            </a:r>
            <a:r>
              <a:rPr kumimoji="0" lang="en-US" sz="2800" b="0" i="0" u="none" strike="noStrike" cap="none" normalizeH="0" baseline="0" dirty="0" smtClean="0">
                <a:ln>
                  <a:noFill/>
                </a:ln>
                <a:solidFill>
                  <a:schemeClr val="bg1"/>
                </a:solidFill>
                <a:effectLst/>
                <a:latin typeface="Arial Rounded MT Bold" pitchFamily="34" charset="0"/>
                <a:ea typeface="Calibri" pitchFamily="34" charset="0"/>
                <a:cs typeface="Times New Roman" pitchFamily="18" charset="0"/>
              </a:rPr>
              <a:t>    Go</a:t>
            </a:r>
            <a:r>
              <a:rPr kumimoji="0" lang="en-US" sz="2800" b="0" i="0" u="none" strike="noStrike" cap="none" normalizeH="0" dirty="0" smtClean="0">
                <a:ln>
                  <a:noFill/>
                </a:ln>
                <a:solidFill>
                  <a:schemeClr val="bg1"/>
                </a:solidFill>
                <a:effectLst/>
                <a:latin typeface="Arial Rounded MT Bold" pitchFamily="34" charset="0"/>
                <a:ea typeface="Calibri" pitchFamily="34" charset="0"/>
                <a:cs typeface="Times New Roman" pitchFamily="18" charset="0"/>
              </a:rPr>
              <a:t> </a:t>
            </a:r>
            <a:r>
              <a:rPr kumimoji="0" lang="en-US" sz="2800" b="0" i="0" u="none" strike="noStrike" cap="none" normalizeH="0" baseline="0" dirty="0" smtClean="0">
                <a:ln>
                  <a:noFill/>
                </a:ln>
                <a:solidFill>
                  <a:schemeClr val="bg1"/>
                </a:solidFill>
                <a:effectLst/>
                <a:latin typeface="Arial Rounded MT Bold" pitchFamily="34" charset="0"/>
                <a:ea typeface="Calibri" pitchFamily="34" charset="0"/>
                <a:cs typeface="Times New Roman" pitchFamily="18" charset="0"/>
              </a:rPr>
              <a:t>to 5</a:t>
            </a:r>
            <a:r>
              <a:rPr kumimoji="0" lang="en-US" sz="2800" b="0" i="0" u="none" strike="noStrike" cap="none" normalizeH="0" baseline="30000" dirty="0" smtClean="0">
                <a:ln>
                  <a:noFill/>
                </a:ln>
                <a:solidFill>
                  <a:schemeClr val="bg1"/>
                </a:solidFill>
                <a:effectLst/>
                <a:latin typeface="Arial Rounded MT Bold" pitchFamily="34" charset="0"/>
                <a:ea typeface="Calibri" pitchFamily="34" charset="0"/>
                <a:cs typeface="Times New Roman" pitchFamily="18" charset="0"/>
              </a:rPr>
              <a:t>th</a:t>
            </a:r>
            <a:r>
              <a:rPr kumimoji="0" lang="en-US" sz="2800" b="0" i="0" u="none" strike="noStrike" cap="none" normalizeH="0" baseline="0" dirty="0" smtClean="0">
                <a:ln>
                  <a:noFill/>
                </a:ln>
                <a:solidFill>
                  <a:schemeClr val="bg1"/>
                </a:solidFill>
                <a:effectLst/>
                <a:latin typeface="Arial Rounded MT Bold" pitchFamily="34" charset="0"/>
                <a:ea typeface="Calibri" pitchFamily="34" charset="0"/>
                <a:cs typeface="Times New Roman" pitchFamily="18" charset="0"/>
              </a:rPr>
              <a:t> grade classrooms </a:t>
            </a:r>
            <a:endParaRPr kumimoji="0" lang="en-US" sz="2400" b="0" i="0" u="none" strike="noStrike" cap="none" normalizeH="0" baseline="0" dirty="0" smtClean="0">
              <a:ln>
                <a:noFill/>
              </a:ln>
              <a:solidFill>
                <a:schemeClr val="bg1"/>
              </a:solidFill>
              <a:effectLst/>
              <a:latin typeface="Arial Rounded MT Bold"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800" b="1" i="0" u="none" strike="noStrike" cap="none" normalizeH="0" baseline="0" dirty="0" smtClean="0">
                <a:ln>
                  <a:noFill/>
                </a:ln>
                <a:solidFill>
                  <a:schemeClr val="bg1"/>
                </a:solidFill>
                <a:effectLst/>
                <a:latin typeface="Arial Rounded MT Bold" pitchFamily="34" charset="0"/>
                <a:ea typeface="Calibri" pitchFamily="34" charset="0"/>
                <a:cs typeface="Times New Roman" pitchFamily="18" charset="0"/>
              </a:rPr>
              <a:t>6:30-6:45</a:t>
            </a:r>
            <a:r>
              <a:rPr kumimoji="0" lang="en-US" sz="2800" b="0" i="0" u="none" strike="noStrike" cap="none" normalizeH="0" baseline="0" dirty="0" smtClean="0">
                <a:ln>
                  <a:noFill/>
                </a:ln>
                <a:solidFill>
                  <a:schemeClr val="bg1"/>
                </a:solidFill>
                <a:effectLst/>
                <a:latin typeface="Arial Rounded MT Bold" pitchFamily="34" charset="0"/>
                <a:ea typeface="Calibri" pitchFamily="34" charset="0"/>
                <a:cs typeface="Times New Roman" pitchFamily="18" charset="0"/>
              </a:rPr>
              <a:t>    Sign in sheets,</a:t>
            </a:r>
            <a:r>
              <a:rPr kumimoji="0" lang="en-US" sz="2800" b="0" i="0" u="none" strike="noStrike" cap="none" normalizeH="0" dirty="0" smtClean="0">
                <a:ln>
                  <a:noFill/>
                </a:ln>
                <a:solidFill>
                  <a:schemeClr val="bg1"/>
                </a:solidFill>
                <a:effectLst/>
                <a:latin typeface="Arial Rounded MT Bold" pitchFamily="34" charset="0"/>
                <a:ea typeface="Calibri" pitchFamily="34" charset="0"/>
                <a:cs typeface="Times New Roman" pitchFamily="18" charset="0"/>
              </a:rPr>
              <a:t> Contracts</a:t>
            </a:r>
            <a:endParaRPr kumimoji="0" lang="en-US" sz="2400" b="0" i="0" u="none" strike="noStrike" cap="none" normalizeH="0" baseline="0" dirty="0" smtClean="0">
              <a:ln>
                <a:noFill/>
              </a:ln>
              <a:solidFill>
                <a:schemeClr val="bg1"/>
              </a:solidFill>
              <a:effectLst/>
              <a:latin typeface="Arial Rounded MT Bold"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800" b="0" i="0" u="none" strike="noStrike" cap="none" normalizeH="0" baseline="0" dirty="0" smtClean="0">
                <a:ln>
                  <a:noFill/>
                </a:ln>
                <a:solidFill>
                  <a:schemeClr val="bg1"/>
                </a:solidFill>
                <a:effectLst/>
                <a:latin typeface="Arial Rounded MT Bold" pitchFamily="34" charset="0"/>
                <a:ea typeface="Calibri" pitchFamily="34" charset="0"/>
                <a:cs typeface="Times New Roman" pitchFamily="18" charset="0"/>
              </a:rPr>
              <a:t>   </a:t>
            </a:r>
            <a:endParaRPr kumimoji="0" lang="en-US" sz="4000" b="0" i="0" u="none" strike="noStrike" cap="none" normalizeH="0" baseline="0" dirty="0" smtClean="0">
              <a:ln>
                <a:noFill/>
              </a:ln>
              <a:solidFill>
                <a:schemeClr val="bg1"/>
              </a:solidFill>
              <a:effectLst/>
              <a:latin typeface="Arial Rounded MT Bold" pitchFamily="34" charset="0"/>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0"/>
            <a:ext cx="4114800" cy="1051560"/>
          </a:xfrm>
        </p:spPr>
        <p:txBody>
          <a:bodyPr/>
          <a:lstStyle/>
          <a:p>
            <a:pPr eaLnBrk="1" hangingPunct="1">
              <a:defRPr/>
            </a:pPr>
            <a:r>
              <a:rPr lang="en-US" dirty="0" smtClean="0">
                <a:ln>
                  <a:solidFill>
                    <a:schemeClr val="bg1"/>
                  </a:solidFill>
                </a:ln>
                <a:solidFill>
                  <a:srgbClr val="FF0000"/>
                </a:solidFill>
              </a:rPr>
              <a:t>Where to Start</a:t>
            </a:r>
          </a:p>
        </p:txBody>
      </p:sp>
      <p:sp>
        <p:nvSpPr>
          <p:cNvPr id="7171" name="Rectangle 3"/>
          <p:cNvSpPr>
            <a:spLocks noGrp="1" noChangeArrowheads="1"/>
          </p:cNvSpPr>
          <p:nvPr>
            <p:ph type="body" idx="1"/>
          </p:nvPr>
        </p:nvSpPr>
        <p:spPr>
          <a:xfrm>
            <a:off x="533400" y="990600"/>
            <a:ext cx="8183880" cy="3127248"/>
          </a:xfrm>
        </p:spPr>
        <p:txBody>
          <a:bodyPr>
            <a:normAutofit lnSpcReduction="10000"/>
          </a:bodyPr>
          <a:lstStyle/>
          <a:p>
            <a:pPr eaLnBrk="1" hangingPunct="1">
              <a:buClr>
                <a:srgbClr val="C00000"/>
              </a:buClr>
            </a:pPr>
            <a:r>
              <a:rPr lang="en-US" dirty="0" smtClean="0">
                <a:solidFill>
                  <a:schemeClr val="bg1"/>
                </a:solidFill>
                <a:latin typeface="Consolas" pitchFamily="49" charset="0"/>
              </a:rPr>
              <a:t>Start early</a:t>
            </a:r>
          </a:p>
          <a:p>
            <a:pPr eaLnBrk="1" hangingPunct="1">
              <a:buClr>
                <a:srgbClr val="C00000"/>
              </a:buClr>
            </a:pPr>
            <a:r>
              <a:rPr lang="en-US" dirty="0" smtClean="0">
                <a:solidFill>
                  <a:schemeClr val="bg1"/>
                </a:solidFill>
                <a:latin typeface="Consolas" pitchFamily="49" charset="0"/>
              </a:rPr>
              <a:t>Create an honest, open environment</a:t>
            </a:r>
          </a:p>
          <a:p>
            <a:pPr eaLnBrk="1" hangingPunct="1">
              <a:buClr>
                <a:srgbClr val="C00000"/>
              </a:buClr>
            </a:pPr>
            <a:r>
              <a:rPr lang="en-US" dirty="0" smtClean="0">
                <a:solidFill>
                  <a:schemeClr val="bg1"/>
                </a:solidFill>
                <a:latin typeface="Consolas" pitchFamily="49" charset="0"/>
              </a:rPr>
              <a:t>Initiate conversations</a:t>
            </a:r>
          </a:p>
          <a:p>
            <a:pPr>
              <a:buClr>
                <a:srgbClr val="C00000"/>
              </a:buClr>
            </a:pPr>
            <a:r>
              <a:rPr lang="en-US" dirty="0" smtClean="0">
                <a:solidFill>
                  <a:schemeClr val="bg1"/>
                </a:solidFill>
                <a:latin typeface="Consolas" pitchFamily="49" charset="0"/>
              </a:rPr>
              <a:t>Communicate your values – and how they apply online</a:t>
            </a:r>
          </a:p>
          <a:p>
            <a:pPr>
              <a:buClr>
                <a:srgbClr val="C00000"/>
              </a:buClr>
            </a:pPr>
            <a:r>
              <a:rPr lang="en-US" dirty="0" smtClean="0">
                <a:solidFill>
                  <a:schemeClr val="bg1"/>
                </a:solidFill>
                <a:latin typeface="Consolas" pitchFamily="49" charset="0"/>
              </a:rPr>
              <a:t>Be patient</a:t>
            </a:r>
            <a:r>
              <a:rPr lang="en-US" dirty="0" smtClean="0">
                <a:solidFill>
                  <a:schemeClr val="bg1"/>
                </a:solidFill>
              </a:rPr>
              <a:t/>
            </a:r>
            <a:br>
              <a:rPr lang="en-US" dirty="0" smtClean="0">
                <a:solidFill>
                  <a:schemeClr val="bg1"/>
                </a:solidFill>
              </a:rPr>
            </a:br>
            <a:endParaRPr lang="en-US" dirty="0" smtClean="0">
              <a:solidFill>
                <a:schemeClr val="bg1"/>
              </a:solidFill>
            </a:endParaRPr>
          </a:p>
        </p:txBody>
      </p:sp>
      <p:sp>
        <p:nvSpPr>
          <p:cNvPr id="4" name="Rectangle 2"/>
          <p:cNvSpPr txBox="1">
            <a:spLocks noChangeArrowheads="1"/>
          </p:cNvSpPr>
          <p:nvPr/>
        </p:nvSpPr>
        <p:spPr>
          <a:xfrm>
            <a:off x="3657600" y="5638800"/>
            <a:ext cx="5181600" cy="105156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_tradnl" sz="3600" b="1" i="1" u="none" strike="noStrike" kern="1200" cap="none" spc="0" normalizeH="0" baseline="0" noProof="0" dirty="0" smtClean="0">
                <a:ln>
                  <a:solidFill>
                    <a:schemeClr val="bg1"/>
                  </a:solidFill>
                </a:ln>
                <a:solidFill>
                  <a:srgbClr val="FF0000"/>
                </a:solidFill>
                <a:effectLst>
                  <a:outerShdw blurRad="53975" dist="22860" dir="5400000" algn="tl" rotWithShape="0">
                    <a:srgbClr val="000000">
                      <a:alpha val="55000"/>
                    </a:srgbClr>
                  </a:outerShdw>
                </a:effectLst>
                <a:uLnTx/>
                <a:uFillTx/>
                <a:latin typeface="+mj-lt"/>
                <a:ea typeface="+mj-ea"/>
                <a:cs typeface="+mj-cs"/>
              </a:rPr>
              <a:t>Por dónde empezar</a:t>
            </a:r>
          </a:p>
        </p:txBody>
      </p:sp>
      <p:sp>
        <p:nvSpPr>
          <p:cNvPr id="5" name="Rectangle 3"/>
          <p:cNvSpPr txBox="1">
            <a:spLocks noChangeArrowheads="1"/>
          </p:cNvSpPr>
          <p:nvPr/>
        </p:nvSpPr>
        <p:spPr>
          <a:xfrm>
            <a:off x="3581400" y="3124200"/>
            <a:ext cx="5212080" cy="3200400"/>
          </a:xfrm>
          <a:prstGeom prst="rect">
            <a:avLst/>
          </a:prstGeom>
        </p:spPr>
        <p:txBody>
          <a:bodyPr vert="horz" lIns="182880" tIns="91440">
            <a:normAutofit fontScale="62500" lnSpcReduction="20000"/>
          </a:bodyPr>
          <a:lstStyle/>
          <a:p>
            <a:pPr marL="265176" marR="0" lvl="0" indent="-265176" algn="l" defTabSz="914400" rtl="0" eaLnBrk="1" fontAlgn="auto" latinLnBrk="0" hangingPunct="1">
              <a:lnSpc>
                <a:spcPct val="100000"/>
              </a:lnSpc>
              <a:spcBef>
                <a:spcPts val="250"/>
              </a:spcBef>
              <a:spcAft>
                <a:spcPts val="0"/>
              </a:spcAft>
              <a:buClr>
                <a:srgbClr val="C00000"/>
              </a:buClr>
              <a:buSzPct val="80000"/>
              <a:buFont typeface="Wingdings 2"/>
              <a:buChar char=""/>
              <a:tabLst/>
              <a:defRPr/>
            </a:pPr>
            <a:r>
              <a:rPr kumimoji="0" lang="es-ES_tradnl" sz="3800" b="0" i="1" u="none" strike="noStrike" kern="1200" cap="none" spc="0" normalizeH="0" baseline="0" noProof="0" dirty="0" smtClean="0">
                <a:ln>
                  <a:noFill/>
                </a:ln>
                <a:solidFill>
                  <a:schemeClr val="bg1"/>
                </a:solidFill>
                <a:effectLst/>
                <a:uLnTx/>
                <a:uFillTx/>
                <a:latin typeface="Consolas" pitchFamily="49" charset="0"/>
              </a:rPr>
              <a:t>Comience a conversar del tema a edad temprana</a:t>
            </a:r>
          </a:p>
          <a:p>
            <a:pPr marL="265176" marR="0" lvl="0" indent="-265176" algn="l" defTabSz="914400" rtl="0" eaLnBrk="1" fontAlgn="auto" latinLnBrk="0" hangingPunct="1">
              <a:lnSpc>
                <a:spcPct val="100000"/>
              </a:lnSpc>
              <a:spcBef>
                <a:spcPts val="250"/>
              </a:spcBef>
              <a:spcAft>
                <a:spcPts val="0"/>
              </a:spcAft>
              <a:buClr>
                <a:srgbClr val="C00000"/>
              </a:buClr>
              <a:buSzPct val="80000"/>
              <a:buFont typeface="Wingdings 2"/>
              <a:buChar char=""/>
              <a:tabLst/>
              <a:defRPr/>
            </a:pPr>
            <a:r>
              <a:rPr kumimoji="0" lang="es-ES_tradnl" sz="3800" b="0" i="1" u="none" strike="noStrike" kern="1200" cap="none" spc="0" normalizeH="0" baseline="0" noProof="0" dirty="0" smtClean="0">
                <a:ln>
                  <a:noFill/>
                </a:ln>
                <a:solidFill>
                  <a:schemeClr val="bg1"/>
                </a:solidFill>
                <a:effectLst/>
                <a:uLnTx/>
                <a:uFillTx/>
                <a:latin typeface="Consolas" pitchFamily="49" charset="0"/>
              </a:rPr>
              <a:t>Cree un ambiente sincero y abierto</a:t>
            </a:r>
          </a:p>
          <a:p>
            <a:pPr marL="265176" marR="0" lvl="0" indent="-265176" algn="l" defTabSz="914400" rtl="0" eaLnBrk="1" fontAlgn="auto" latinLnBrk="0" hangingPunct="1">
              <a:lnSpc>
                <a:spcPct val="100000"/>
              </a:lnSpc>
              <a:spcBef>
                <a:spcPts val="250"/>
              </a:spcBef>
              <a:spcAft>
                <a:spcPts val="0"/>
              </a:spcAft>
              <a:buClr>
                <a:srgbClr val="C00000"/>
              </a:buClr>
              <a:buSzPct val="80000"/>
              <a:buFont typeface="Wingdings 2"/>
              <a:buChar char=""/>
              <a:tabLst/>
              <a:defRPr/>
            </a:pPr>
            <a:r>
              <a:rPr kumimoji="0" lang="es-ES_tradnl" sz="3800" b="0" i="1" u="none" strike="noStrike" kern="1200" cap="none" spc="0" normalizeH="0" baseline="0" noProof="0" dirty="0" smtClean="0">
                <a:ln>
                  <a:noFill/>
                </a:ln>
                <a:solidFill>
                  <a:schemeClr val="bg1"/>
                </a:solidFill>
                <a:effectLst/>
                <a:uLnTx/>
                <a:uFillTx/>
                <a:latin typeface="Consolas" pitchFamily="49" charset="0"/>
              </a:rPr>
              <a:t>Inicie las conversaciones</a:t>
            </a:r>
          </a:p>
          <a:p>
            <a:pPr marL="265176" marR="0" lvl="0" indent="-265176" algn="l" defTabSz="914400" rtl="0" eaLnBrk="1" fontAlgn="auto" latinLnBrk="0" hangingPunct="1">
              <a:lnSpc>
                <a:spcPct val="100000"/>
              </a:lnSpc>
              <a:spcBef>
                <a:spcPts val="250"/>
              </a:spcBef>
              <a:spcAft>
                <a:spcPts val="0"/>
              </a:spcAft>
              <a:buClr>
                <a:srgbClr val="C00000"/>
              </a:buClr>
              <a:buSzPct val="80000"/>
              <a:buFont typeface="Wingdings 2"/>
              <a:buChar char=""/>
              <a:tabLst/>
              <a:defRPr/>
            </a:pPr>
            <a:r>
              <a:rPr lang="es-ES_tradnl" sz="3800" dirty="0" smtClean="0">
                <a:solidFill>
                  <a:schemeClr val="bg1"/>
                </a:solidFill>
                <a:latin typeface="Consolas" pitchFamily="49" charset="0"/>
              </a:rPr>
              <a:t>Comuníqueles sus valores – y cómo se aplican en el internet</a:t>
            </a:r>
          </a:p>
          <a:p>
            <a:pPr marL="265176" marR="0" lvl="0" indent="-265176" algn="l" defTabSz="914400" rtl="0" eaLnBrk="1" fontAlgn="auto" latinLnBrk="0" hangingPunct="1">
              <a:lnSpc>
                <a:spcPct val="100000"/>
              </a:lnSpc>
              <a:spcBef>
                <a:spcPts val="250"/>
              </a:spcBef>
              <a:spcAft>
                <a:spcPts val="0"/>
              </a:spcAft>
              <a:buClr>
                <a:srgbClr val="C00000"/>
              </a:buClr>
              <a:buSzPct val="80000"/>
              <a:buFont typeface="Wingdings 2"/>
              <a:buChar char=""/>
              <a:tabLst/>
              <a:defRPr/>
            </a:pPr>
            <a:r>
              <a:rPr lang="es-ES_tradnl" sz="3800" dirty="0" smtClean="0">
                <a:solidFill>
                  <a:schemeClr val="bg1"/>
                </a:solidFill>
                <a:latin typeface="Consolas" pitchFamily="49" charset="0"/>
              </a:rPr>
              <a:t>Tenga paciencia</a:t>
            </a:r>
            <a:r>
              <a:rPr kumimoji="0" lang="en-US" sz="2800" b="0" i="0" u="none" strike="noStrike" kern="1200" cap="none" spc="0" normalizeH="0" baseline="0" noProof="0" dirty="0" smtClean="0">
                <a:ln>
                  <a:noFill/>
                </a:ln>
                <a:solidFill>
                  <a:schemeClr val="bg1"/>
                </a:solidFill>
                <a:effectLst/>
                <a:uLnTx/>
                <a:uFillTx/>
                <a:latin typeface="+mn-lt"/>
                <a:ea typeface="+mn-ea"/>
                <a:cs typeface="+mn-cs"/>
              </a:rPr>
              <a:t/>
            </a:r>
            <a:br>
              <a:rPr kumimoji="0" lang="en-US" sz="2800" b="0" i="0" u="none" strike="noStrike" kern="1200" cap="none" spc="0" normalizeH="0" baseline="0" noProof="0" dirty="0" smtClean="0">
                <a:ln>
                  <a:noFill/>
                </a:ln>
                <a:solidFill>
                  <a:schemeClr val="bg1"/>
                </a:solidFill>
                <a:effectLst/>
                <a:uLnTx/>
                <a:uFillTx/>
                <a:latin typeface="+mn-lt"/>
                <a:ea typeface="+mn-ea"/>
                <a:cs typeface="+mn-cs"/>
              </a:rPr>
            </a:br>
            <a:endParaRPr kumimoji="0" lang="en-US" sz="2800" b="0"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30722" name="Picture 2" descr="http://suescheffblog.com/wp-content/uploads/2010/06/cybersafety_logo1.png"/>
          <p:cNvPicPr>
            <a:picLocks noChangeAspect="1" noChangeArrowheads="1"/>
          </p:cNvPicPr>
          <p:nvPr/>
        </p:nvPicPr>
        <p:blipFill>
          <a:blip r:embed="rId3" cstate="print"/>
          <a:srcRect/>
          <a:stretch>
            <a:fillRect/>
          </a:stretch>
        </p:blipFill>
        <p:spPr bwMode="auto">
          <a:xfrm>
            <a:off x="685800" y="3962400"/>
            <a:ext cx="2590800" cy="2590800"/>
          </a:xfrm>
          <a:prstGeom prst="rect">
            <a:avLst/>
          </a:prstGeom>
          <a:noFill/>
        </p:spPr>
      </p:pic>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81000" y="228600"/>
            <a:ext cx="4038600" cy="746760"/>
          </a:xfrm>
        </p:spPr>
        <p:txBody>
          <a:bodyPr/>
          <a:lstStyle/>
          <a:p>
            <a:pPr eaLnBrk="1" hangingPunct="1">
              <a:defRPr/>
            </a:pPr>
            <a:r>
              <a:rPr lang="en-US" dirty="0" smtClean="0">
                <a:ln>
                  <a:solidFill>
                    <a:schemeClr val="bg1"/>
                  </a:solidFill>
                </a:ln>
                <a:solidFill>
                  <a:srgbClr val="FF0000"/>
                </a:solidFill>
              </a:rPr>
              <a:t>Cyberbullying</a:t>
            </a:r>
          </a:p>
        </p:txBody>
      </p:sp>
      <p:sp>
        <p:nvSpPr>
          <p:cNvPr id="16387" name="Rectangle 3"/>
          <p:cNvSpPr>
            <a:spLocks noGrp="1" noChangeArrowheads="1"/>
          </p:cNvSpPr>
          <p:nvPr>
            <p:ph type="body" idx="1"/>
          </p:nvPr>
        </p:nvSpPr>
        <p:spPr>
          <a:xfrm>
            <a:off x="0" y="914400"/>
            <a:ext cx="4191000" cy="5791200"/>
          </a:xfrm>
        </p:spPr>
        <p:txBody>
          <a:bodyPr>
            <a:normAutofit fontScale="85000" lnSpcReduction="20000"/>
          </a:bodyPr>
          <a:lstStyle/>
          <a:p>
            <a:pPr eaLnBrk="1" hangingPunct="1">
              <a:buClr>
                <a:srgbClr val="C00000"/>
              </a:buClr>
              <a:buFont typeface="Wingdings" pitchFamily="2" charset="2"/>
              <a:buChar char="§"/>
            </a:pPr>
            <a:r>
              <a:rPr lang="en-US" dirty="0" smtClean="0">
                <a:solidFill>
                  <a:schemeClr val="bg1"/>
                </a:solidFill>
                <a:latin typeface="Consolas" pitchFamily="49" charset="0"/>
              </a:rPr>
              <a:t>Harassment that happens online</a:t>
            </a:r>
          </a:p>
          <a:p>
            <a:pPr eaLnBrk="1" hangingPunct="1">
              <a:buClr>
                <a:srgbClr val="C00000"/>
              </a:buClr>
              <a:buNone/>
            </a:pPr>
            <a:endParaRPr lang="en-US" dirty="0" smtClean="0">
              <a:solidFill>
                <a:schemeClr val="bg1"/>
              </a:solidFill>
              <a:latin typeface="Consolas" pitchFamily="49" charset="0"/>
            </a:endParaRPr>
          </a:p>
          <a:p>
            <a:pPr eaLnBrk="1" hangingPunct="1">
              <a:buClr>
                <a:srgbClr val="C00000"/>
              </a:buClr>
              <a:buFont typeface="Wingdings" pitchFamily="2" charset="2"/>
              <a:buChar char="§"/>
            </a:pPr>
            <a:r>
              <a:rPr lang="en-US" dirty="0" smtClean="0">
                <a:solidFill>
                  <a:schemeClr val="bg1"/>
                </a:solidFill>
                <a:latin typeface="Consolas" pitchFamily="49" charset="0"/>
              </a:rPr>
              <a:t>Talk to your kids: </a:t>
            </a:r>
          </a:p>
          <a:p>
            <a:pPr lvl="1" eaLnBrk="1" hangingPunct="1">
              <a:buClr>
                <a:srgbClr val="C00000"/>
              </a:buClr>
              <a:buFont typeface="Wingdings" pitchFamily="2" charset="2"/>
              <a:buChar char="§"/>
            </a:pPr>
            <a:r>
              <a:rPr lang="en-US" dirty="0" smtClean="0">
                <a:solidFill>
                  <a:schemeClr val="bg1"/>
                </a:solidFill>
                <a:latin typeface="Consolas" pitchFamily="49" charset="0"/>
              </a:rPr>
              <a:t>Encourage them to tell you if an online message or image makes them feel threatened or hurt</a:t>
            </a:r>
          </a:p>
          <a:p>
            <a:pPr lvl="1">
              <a:buClr>
                <a:srgbClr val="C00000"/>
              </a:buClr>
              <a:buFont typeface="Wingdings" pitchFamily="2" charset="2"/>
              <a:buChar char="§"/>
            </a:pPr>
            <a:r>
              <a:rPr lang="en-US" dirty="0" smtClean="0">
                <a:solidFill>
                  <a:schemeClr val="bg1"/>
                </a:solidFill>
                <a:latin typeface="Consolas" pitchFamily="49" charset="0"/>
              </a:rPr>
              <a:t>Tell your kids they can’t hide behind what they post</a:t>
            </a:r>
          </a:p>
          <a:p>
            <a:pPr lvl="1">
              <a:buClr>
                <a:srgbClr val="C00000"/>
              </a:buClr>
              <a:buNone/>
            </a:pPr>
            <a:endParaRPr lang="en-US" dirty="0" smtClean="0">
              <a:solidFill>
                <a:schemeClr val="bg1"/>
              </a:solidFill>
              <a:latin typeface="Consolas" pitchFamily="49" charset="0"/>
            </a:endParaRPr>
          </a:p>
          <a:p>
            <a:pPr>
              <a:buClr>
                <a:srgbClr val="C00000"/>
              </a:buClr>
              <a:buFont typeface="Wingdings" pitchFamily="2" charset="2"/>
              <a:buChar char="§"/>
            </a:pPr>
            <a:r>
              <a:rPr lang="en-US" dirty="0" smtClean="0">
                <a:solidFill>
                  <a:schemeClr val="bg1"/>
                </a:solidFill>
                <a:latin typeface="Consolas" pitchFamily="49" charset="0"/>
              </a:rPr>
              <a:t>Encourage your child to help stop cyberbullying – by not passing on other messages and telling the bully to stop</a:t>
            </a:r>
          </a:p>
          <a:p>
            <a:pPr lvl="1">
              <a:buClr>
                <a:srgbClr val="C00000"/>
              </a:buClr>
              <a:buNone/>
            </a:pPr>
            <a:r>
              <a:rPr lang="en-US" sz="2000" dirty="0" smtClean="0">
                <a:solidFill>
                  <a:schemeClr val="bg1"/>
                </a:solidFill>
              </a:rPr>
              <a:t/>
            </a:r>
            <a:br>
              <a:rPr lang="en-US" sz="2000" dirty="0" smtClean="0">
                <a:solidFill>
                  <a:schemeClr val="bg1"/>
                </a:solidFill>
              </a:rPr>
            </a:br>
            <a:endParaRPr lang="en-US" sz="2000" dirty="0" smtClean="0">
              <a:solidFill>
                <a:schemeClr val="bg1"/>
              </a:solidFill>
            </a:endParaRPr>
          </a:p>
          <a:p>
            <a:pPr eaLnBrk="1" hangingPunct="1"/>
            <a:endParaRPr lang="en-US" sz="2400" dirty="0" smtClean="0">
              <a:solidFill>
                <a:schemeClr val="bg1"/>
              </a:solidFill>
            </a:endParaRPr>
          </a:p>
        </p:txBody>
      </p:sp>
      <p:sp>
        <p:nvSpPr>
          <p:cNvPr id="4" name="Rectangle 2"/>
          <p:cNvSpPr txBox="1">
            <a:spLocks noChangeArrowheads="1"/>
          </p:cNvSpPr>
          <p:nvPr/>
        </p:nvSpPr>
        <p:spPr>
          <a:xfrm>
            <a:off x="5181600" y="5806440"/>
            <a:ext cx="3307080" cy="105156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_tradnl" sz="3600" b="1" i="1" u="none" strike="noStrike" kern="1200" cap="none" spc="0" normalizeH="0" baseline="0" noProof="0" dirty="0" err="1" smtClean="0">
                <a:ln>
                  <a:solidFill>
                    <a:schemeClr val="bg1"/>
                  </a:solidFill>
                </a:ln>
                <a:solidFill>
                  <a:srgbClr val="FF0000"/>
                </a:solidFill>
                <a:effectLst>
                  <a:outerShdw blurRad="53975" dist="22860" dir="5400000" algn="tl" rotWithShape="0">
                    <a:srgbClr val="000000">
                      <a:alpha val="55000"/>
                    </a:srgbClr>
                  </a:outerShdw>
                </a:effectLst>
                <a:uLnTx/>
                <a:uFillTx/>
                <a:latin typeface="+mj-lt"/>
                <a:ea typeface="+mj-ea"/>
                <a:cs typeface="+mj-cs"/>
              </a:rPr>
              <a:t>Ciber</a:t>
            </a:r>
            <a:r>
              <a:rPr kumimoji="0" lang="es-ES_tradnl" sz="3600" b="1" i="1" u="none" strike="noStrike" kern="1200" cap="none" spc="0" normalizeH="0" baseline="0" noProof="0" dirty="0" smtClean="0">
                <a:ln>
                  <a:solidFill>
                    <a:schemeClr val="bg1"/>
                  </a:solidFill>
                </a:ln>
                <a:solidFill>
                  <a:srgbClr val="FF0000"/>
                </a:solidFill>
                <a:effectLst>
                  <a:outerShdw blurRad="53975" dist="22860" dir="5400000" algn="tl" rotWithShape="0">
                    <a:srgbClr val="000000">
                      <a:alpha val="55000"/>
                    </a:srgbClr>
                  </a:outerShdw>
                </a:effectLst>
                <a:uLnTx/>
                <a:uFillTx/>
                <a:latin typeface="+mj-lt"/>
                <a:ea typeface="+mj-ea"/>
                <a:cs typeface="+mj-cs"/>
              </a:rPr>
              <a:t>-acoso</a:t>
            </a:r>
          </a:p>
        </p:txBody>
      </p:sp>
      <p:sp>
        <p:nvSpPr>
          <p:cNvPr id="5" name="Rectangle 3"/>
          <p:cNvSpPr txBox="1">
            <a:spLocks noChangeArrowheads="1"/>
          </p:cNvSpPr>
          <p:nvPr/>
        </p:nvSpPr>
        <p:spPr>
          <a:xfrm>
            <a:off x="4800600" y="228600"/>
            <a:ext cx="4191000" cy="6172200"/>
          </a:xfrm>
          <a:prstGeom prst="rect">
            <a:avLst/>
          </a:prstGeom>
        </p:spPr>
        <p:txBody>
          <a:bodyPr vert="horz" lIns="182880" tIns="91440">
            <a:normAutofit fontScale="62500" lnSpcReduction="20000"/>
          </a:bodyPr>
          <a:lstStyle/>
          <a:p>
            <a:pPr marL="265176" marR="0" lvl="0" indent="-265176" algn="l" defTabSz="914400" rtl="0" eaLnBrk="1" fontAlgn="auto" latinLnBrk="0" hangingPunct="1">
              <a:lnSpc>
                <a:spcPct val="100000"/>
              </a:lnSpc>
              <a:spcBef>
                <a:spcPts val="250"/>
              </a:spcBef>
              <a:spcAft>
                <a:spcPts val="0"/>
              </a:spcAft>
              <a:buClr>
                <a:srgbClr val="C00000"/>
              </a:buClr>
              <a:buSzPct val="80000"/>
              <a:buFont typeface="Wingdings" pitchFamily="2" charset="2"/>
              <a:buChar char="§"/>
              <a:tabLst/>
              <a:defRPr/>
            </a:pPr>
            <a:r>
              <a:rPr kumimoji="0" lang="es-MX" sz="3300" i="1" u="none" strike="noStrike" kern="1200" cap="none" spc="0" normalizeH="0" baseline="0" noProof="0" dirty="0" smtClean="0">
                <a:ln>
                  <a:noFill/>
                </a:ln>
                <a:solidFill>
                  <a:schemeClr val="bg1"/>
                </a:solidFill>
                <a:effectLst/>
                <a:uLnTx/>
                <a:uFillTx/>
                <a:latin typeface="Consolas" pitchFamily="49" charset="0"/>
              </a:rPr>
              <a:t>Acoso o intimidación </a:t>
            </a:r>
            <a:r>
              <a:rPr lang="es-MX" sz="3300" i="1" dirty="0" smtClean="0">
                <a:solidFill>
                  <a:schemeClr val="bg1"/>
                </a:solidFill>
                <a:latin typeface="Consolas" pitchFamily="49" charset="0"/>
              </a:rPr>
              <a:t>por medio del internet</a:t>
            </a:r>
            <a:endParaRPr kumimoji="0" lang="es-MX" sz="3300" i="1" u="none" strike="noStrike" kern="1200" cap="none" spc="0" normalizeH="0" baseline="0" noProof="0" dirty="0" smtClean="0">
              <a:ln>
                <a:noFill/>
              </a:ln>
              <a:solidFill>
                <a:schemeClr val="bg1"/>
              </a:solidFill>
              <a:effectLst/>
              <a:uLnTx/>
              <a:uFillTx/>
              <a:latin typeface="Consolas" pitchFamily="49" charset="0"/>
            </a:endParaRPr>
          </a:p>
          <a:p>
            <a:pPr marL="265176" marR="0" lvl="0" indent="-265176" algn="l" defTabSz="914400" rtl="0" eaLnBrk="1" fontAlgn="auto" latinLnBrk="0" hangingPunct="1">
              <a:lnSpc>
                <a:spcPct val="100000"/>
              </a:lnSpc>
              <a:spcBef>
                <a:spcPts val="250"/>
              </a:spcBef>
              <a:spcAft>
                <a:spcPts val="0"/>
              </a:spcAft>
              <a:buClr>
                <a:srgbClr val="C00000"/>
              </a:buClr>
              <a:buSzPct val="80000"/>
              <a:tabLst/>
              <a:defRPr/>
            </a:pPr>
            <a:endParaRPr kumimoji="0" lang="es-MX" sz="3300" i="1" u="none" strike="noStrike" kern="1200" cap="none" spc="0" normalizeH="0" baseline="0" noProof="0" dirty="0" smtClean="0">
              <a:ln>
                <a:noFill/>
              </a:ln>
              <a:solidFill>
                <a:schemeClr val="bg1"/>
              </a:solidFill>
              <a:effectLst/>
              <a:uLnTx/>
              <a:uFillTx/>
              <a:latin typeface="Consolas" pitchFamily="49" charset="0"/>
            </a:endParaRPr>
          </a:p>
          <a:p>
            <a:pPr marL="265176" marR="0" lvl="0" indent="-265176" algn="l" defTabSz="914400" rtl="0" eaLnBrk="1" fontAlgn="auto" latinLnBrk="0" hangingPunct="1">
              <a:lnSpc>
                <a:spcPct val="100000"/>
              </a:lnSpc>
              <a:spcBef>
                <a:spcPts val="250"/>
              </a:spcBef>
              <a:spcAft>
                <a:spcPts val="0"/>
              </a:spcAft>
              <a:buClr>
                <a:srgbClr val="C00000"/>
              </a:buClr>
              <a:buSzPct val="80000"/>
              <a:buFont typeface="Wingdings" pitchFamily="2" charset="2"/>
              <a:buChar char="§"/>
              <a:tabLst/>
              <a:defRPr/>
            </a:pPr>
            <a:r>
              <a:rPr kumimoji="0" lang="es-MX" sz="3300" i="1" u="none" strike="noStrike" kern="1200" cap="none" spc="0" normalizeH="0" baseline="0" noProof="0" dirty="0" smtClean="0">
                <a:ln>
                  <a:noFill/>
                </a:ln>
                <a:solidFill>
                  <a:schemeClr val="bg1"/>
                </a:solidFill>
                <a:effectLst/>
                <a:uLnTx/>
                <a:uFillTx/>
                <a:latin typeface="Consolas" pitchFamily="49" charset="0"/>
              </a:rPr>
              <a:t>Hable con sus hijos: </a:t>
            </a:r>
          </a:p>
          <a:p>
            <a:pPr marL="548640" marR="0" lvl="1" indent="-201168" algn="l" defTabSz="914400" rtl="0" eaLnBrk="1" fontAlgn="auto" latinLnBrk="0" hangingPunct="1">
              <a:lnSpc>
                <a:spcPct val="100000"/>
              </a:lnSpc>
              <a:spcBef>
                <a:spcPts val="250"/>
              </a:spcBef>
              <a:spcAft>
                <a:spcPts val="0"/>
              </a:spcAft>
              <a:buClr>
                <a:srgbClr val="C00000"/>
              </a:buClr>
              <a:buSzPct val="100000"/>
              <a:buFont typeface="Wingdings" pitchFamily="2" charset="2"/>
              <a:buChar char="§"/>
              <a:tabLst/>
              <a:defRPr/>
            </a:pPr>
            <a:r>
              <a:rPr kumimoji="0" lang="es-MX" sz="2800" i="1" u="none" strike="noStrike" kern="1200" cap="none" spc="0" normalizeH="0" baseline="0" noProof="0" dirty="0" smtClean="0">
                <a:ln>
                  <a:noFill/>
                </a:ln>
                <a:solidFill>
                  <a:schemeClr val="bg1"/>
                </a:solidFill>
                <a:effectLst/>
                <a:uLnTx/>
                <a:uFillTx/>
                <a:latin typeface="Consolas" pitchFamily="49" charset="0"/>
              </a:rPr>
              <a:t>Pídales a sus hijos que le cuenten si </a:t>
            </a:r>
            <a:r>
              <a:rPr lang="es-MX" sz="2800" i="1" dirty="0" smtClean="0">
                <a:solidFill>
                  <a:schemeClr val="bg1"/>
                </a:solidFill>
                <a:latin typeface="Consolas" pitchFamily="49" charset="0"/>
              </a:rPr>
              <a:t>encuentran</a:t>
            </a:r>
            <a:r>
              <a:rPr kumimoji="0" lang="es-MX" sz="2800" i="1" u="none" strike="noStrike" kern="1200" cap="none" spc="0" normalizeH="0" baseline="0" noProof="0" dirty="0" smtClean="0">
                <a:ln>
                  <a:noFill/>
                </a:ln>
                <a:solidFill>
                  <a:schemeClr val="bg1"/>
                </a:solidFill>
                <a:effectLst/>
                <a:uLnTx/>
                <a:uFillTx/>
                <a:latin typeface="Consolas" pitchFamily="49" charset="0"/>
              </a:rPr>
              <a:t> un mensaje o imagen en </a:t>
            </a:r>
            <a:r>
              <a:rPr lang="es-MX" sz="2800" i="1" dirty="0" smtClean="0">
                <a:solidFill>
                  <a:schemeClr val="bg1"/>
                </a:solidFill>
                <a:latin typeface="Consolas" pitchFamily="49" charset="0"/>
              </a:rPr>
              <a:t>el internet </a:t>
            </a:r>
            <a:r>
              <a:rPr kumimoji="0" lang="es-MX" sz="2800" i="1" u="none" strike="noStrike" kern="1200" cap="none" spc="0" normalizeH="0" baseline="0" noProof="0" dirty="0" smtClean="0">
                <a:ln>
                  <a:noFill/>
                </a:ln>
                <a:solidFill>
                  <a:schemeClr val="bg1"/>
                </a:solidFill>
                <a:effectLst/>
                <a:uLnTx/>
                <a:uFillTx/>
                <a:latin typeface="Consolas" pitchFamily="49" charset="0"/>
              </a:rPr>
              <a:t>que los hace sentir amenazados u ofendidos</a:t>
            </a:r>
          </a:p>
          <a:p>
            <a:pPr marL="548640" marR="0" lvl="1" indent="-201168" algn="l" defTabSz="914400" rtl="0" eaLnBrk="1" fontAlgn="auto" latinLnBrk="0" hangingPunct="1">
              <a:lnSpc>
                <a:spcPct val="100000"/>
              </a:lnSpc>
              <a:spcBef>
                <a:spcPts val="250"/>
              </a:spcBef>
              <a:spcAft>
                <a:spcPts val="0"/>
              </a:spcAft>
              <a:buClr>
                <a:srgbClr val="C00000"/>
              </a:buClr>
              <a:buSzPct val="100000"/>
              <a:buFont typeface="Wingdings" pitchFamily="2" charset="2"/>
              <a:buChar char="§"/>
              <a:tabLst/>
              <a:defRPr/>
            </a:pPr>
            <a:r>
              <a:rPr kumimoji="0" lang="es-MX" sz="2800" i="1" u="none" strike="noStrike" kern="1200" cap="none" spc="0" normalizeH="0" baseline="0" noProof="0" dirty="0" smtClean="0">
                <a:ln>
                  <a:noFill/>
                </a:ln>
                <a:solidFill>
                  <a:schemeClr val="bg1"/>
                </a:solidFill>
                <a:effectLst/>
                <a:uLnTx/>
                <a:uFillTx/>
                <a:latin typeface="Consolas" pitchFamily="49" charset="0"/>
              </a:rPr>
              <a:t>Dígales a sus </a:t>
            </a:r>
            <a:r>
              <a:rPr lang="es-MX" sz="2800" i="1" dirty="0" smtClean="0">
                <a:solidFill>
                  <a:schemeClr val="bg1"/>
                </a:solidFill>
                <a:latin typeface="Consolas" pitchFamily="49" charset="0"/>
              </a:rPr>
              <a:t>hijos</a:t>
            </a:r>
            <a:r>
              <a:rPr kumimoji="0" lang="es-MX" sz="2800" i="1" u="none" strike="noStrike" kern="1200" cap="none" spc="0" normalizeH="0" baseline="0" noProof="0" dirty="0" smtClean="0">
                <a:ln>
                  <a:noFill/>
                </a:ln>
                <a:solidFill>
                  <a:schemeClr val="bg1"/>
                </a:solidFill>
                <a:effectLst/>
                <a:uLnTx/>
                <a:uFillTx/>
                <a:latin typeface="Consolas" pitchFamily="49" charset="0"/>
              </a:rPr>
              <a:t> que no pueden esconderse detrás de lo que escriben o colocan en </a:t>
            </a:r>
            <a:r>
              <a:rPr lang="es-MX" sz="2800" i="1" dirty="0" smtClean="0">
                <a:solidFill>
                  <a:schemeClr val="bg1"/>
                </a:solidFill>
                <a:latin typeface="Consolas" pitchFamily="49" charset="0"/>
              </a:rPr>
              <a:t>el internet</a:t>
            </a:r>
            <a:endParaRPr kumimoji="0" lang="es-MX" sz="2800" i="1" u="none" strike="noStrike" kern="1200" cap="none" spc="0" normalizeH="0" baseline="0" noProof="0" dirty="0" smtClean="0">
              <a:ln>
                <a:noFill/>
              </a:ln>
              <a:solidFill>
                <a:schemeClr val="bg1"/>
              </a:solidFill>
              <a:effectLst/>
              <a:uLnTx/>
              <a:uFillTx/>
              <a:latin typeface="Consolas" pitchFamily="49" charset="0"/>
            </a:endParaRPr>
          </a:p>
          <a:p>
            <a:pPr marL="548640" marR="0" lvl="1" indent="-201168" algn="l" defTabSz="914400" rtl="0" eaLnBrk="1" fontAlgn="auto" latinLnBrk="0" hangingPunct="1">
              <a:lnSpc>
                <a:spcPct val="100000"/>
              </a:lnSpc>
              <a:spcBef>
                <a:spcPts val="250"/>
              </a:spcBef>
              <a:spcAft>
                <a:spcPts val="0"/>
              </a:spcAft>
              <a:buClr>
                <a:srgbClr val="C00000"/>
              </a:buClr>
              <a:buSzPct val="100000"/>
              <a:buFont typeface="Wingdings" pitchFamily="2" charset="2"/>
              <a:buChar char="§"/>
              <a:tabLst/>
              <a:defRPr/>
            </a:pPr>
            <a:endParaRPr lang="es-MX" sz="2800" i="1" dirty="0" smtClean="0">
              <a:solidFill>
                <a:schemeClr val="bg1"/>
              </a:solidFill>
              <a:latin typeface="Consolas" pitchFamily="49" charset="0"/>
            </a:endParaRPr>
          </a:p>
          <a:p>
            <a:pPr marL="265176" lvl="0" indent="-265176">
              <a:lnSpc>
                <a:spcPct val="90000"/>
              </a:lnSpc>
              <a:spcBef>
                <a:spcPts val="250"/>
              </a:spcBef>
              <a:buClr>
                <a:srgbClr val="C00000"/>
              </a:buClr>
              <a:buSzPct val="80000"/>
              <a:buFont typeface="Wingdings" pitchFamily="2" charset="2"/>
              <a:buChar char="§"/>
              <a:defRPr/>
            </a:pPr>
            <a:r>
              <a:rPr lang="es-MX" sz="3300" dirty="0" smtClean="0">
                <a:solidFill>
                  <a:prstClr val="white"/>
                </a:solidFill>
                <a:latin typeface="Consolas" pitchFamily="49" charset="0"/>
              </a:rPr>
              <a:t>Aliente a sus hijos a que ayuden a evitar el </a:t>
            </a:r>
            <a:r>
              <a:rPr lang="es-MX" sz="3300" dirty="0" err="1" smtClean="0">
                <a:solidFill>
                  <a:prstClr val="white"/>
                </a:solidFill>
                <a:latin typeface="Consolas" pitchFamily="49" charset="0"/>
              </a:rPr>
              <a:t>ciber</a:t>
            </a:r>
            <a:r>
              <a:rPr lang="es-MX" sz="3300" dirty="0" smtClean="0">
                <a:solidFill>
                  <a:prstClr val="white"/>
                </a:solidFill>
                <a:latin typeface="Consolas" pitchFamily="49" charset="0"/>
              </a:rPr>
              <a:t>-acoso – dígales que no hagan circular el mensaje ofensivo y que les pidan al acosador que deje de hacerlo.</a:t>
            </a:r>
          </a:p>
        </p:txBody>
      </p:sp>
      <p:pic>
        <p:nvPicPr>
          <p:cNvPr id="28674" name="Picture 2" descr="http://www.starw.org/acrc/photos/friends.jpg"/>
          <p:cNvPicPr>
            <a:picLocks noChangeAspect="1" noChangeArrowheads="1"/>
          </p:cNvPicPr>
          <p:nvPr/>
        </p:nvPicPr>
        <p:blipFill>
          <a:blip r:embed="rId3" cstate="print"/>
          <a:srcRect/>
          <a:stretch>
            <a:fillRect/>
          </a:stretch>
        </p:blipFill>
        <p:spPr bwMode="auto">
          <a:xfrm>
            <a:off x="4267200" y="2514600"/>
            <a:ext cx="891937" cy="128587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04800" y="0"/>
            <a:ext cx="4724400" cy="746760"/>
          </a:xfrm>
        </p:spPr>
        <p:txBody>
          <a:bodyPr>
            <a:normAutofit fontScale="90000"/>
          </a:bodyPr>
          <a:lstStyle/>
          <a:p>
            <a:pPr eaLnBrk="1" hangingPunct="1">
              <a:defRPr/>
            </a:pPr>
            <a:r>
              <a:rPr lang="en-US" dirty="0" smtClean="0">
                <a:ln>
                  <a:solidFill>
                    <a:schemeClr val="bg1"/>
                  </a:solidFill>
                </a:ln>
                <a:solidFill>
                  <a:srgbClr val="FF0000"/>
                </a:solidFill>
              </a:rPr>
              <a:t>Socializing Online</a:t>
            </a:r>
          </a:p>
        </p:txBody>
      </p:sp>
      <p:sp>
        <p:nvSpPr>
          <p:cNvPr id="15363" name="Rectangle 3"/>
          <p:cNvSpPr>
            <a:spLocks noGrp="1" noChangeArrowheads="1"/>
          </p:cNvSpPr>
          <p:nvPr>
            <p:ph type="body" idx="1"/>
          </p:nvPr>
        </p:nvSpPr>
        <p:spPr>
          <a:xfrm>
            <a:off x="228600" y="609600"/>
            <a:ext cx="4038600" cy="5260848"/>
          </a:xfrm>
        </p:spPr>
        <p:txBody>
          <a:bodyPr>
            <a:normAutofit fontScale="92500" lnSpcReduction="10000"/>
          </a:bodyPr>
          <a:lstStyle/>
          <a:p>
            <a:pPr eaLnBrk="1" hangingPunct="1">
              <a:buClr>
                <a:srgbClr val="C00000"/>
              </a:buClr>
              <a:buFont typeface="Wingdings" pitchFamily="2" charset="2"/>
              <a:buChar char="§"/>
            </a:pPr>
            <a:r>
              <a:rPr lang="en-US" sz="3000" dirty="0" smtClean="0">
                <a:solidFill>
                  <a:schemeClr val="bg1"/>
                </a:solidFill>
                <a:latin typeface="Consolas" pitchFamily="49" charset="0"/>
              </a:rPr>
              <a:t>Reminders:</a:t>
            </a:r>
          </a:p>
          <a:p>
            <a:pPr lvl="1" eaLnBrk="1" hangingPunct="1">
              <a:buClr>
                <a:srgbClr val="C00000"/>
              </a:buClr>
              <a:buFont typeface="Wingdings" pitchFamily="2" charset="2"/>
              <a:buChar char="§"/>
            </a:pPr>
            <a:r>
              <a:rPr lang="en-US" sz="2600" dirty="0" smtClean="0">
                <a:solidFill>
                  <a:schemeClr val="bg1"/>
                </a:solidFill>
                <a:latin typeface="Consolas" pitchFamily="49" charset="0"/>
              </a:rPr>
              <a:t>Online actions have real-world consequences</a:t>
            </a:r>
          </a:p>
          <a:p>
            <a:pPr lvl="1" eaLnBrk="1" hangingPunct="1">
              <a:buClr>
                <a:srgbClr val="C00000"/>
              </a:buClr>
              <a:buFont typeface="Wingdings" pitchFamily="2" charset="2"/>
              <a:buChar char="§"/>
            </a:pPr>
            <a:r>
              <a:rPr lang="en-US" sz="2600" dirty="0" smtClean="0">
                <a:solidFill>
                  <a:schemeClr val="bg1"/>
                </a:solidFill>
                <a:latin typeface="Consolas" pitchFamily="49" charset="0"/>
              </a:rPr>
              <a:t>Careful when posting – you can’t take it back</a:t>
            </a:r>
          </a:p>
          <a:p>
            <a:pPr lvl="1" eaLnBrk="1" hangingPunct="1">
              <a:buClr>
                <a:srgbClr val="C00000"/>
              </a:buClr>
              <a:buFont typeface="Wingdings" pitchFamily="2" charset="2"/>
              <a:buChar char="§"/>
            </a:pPr>
            <a:r>
              <a:rPr lang="en-US" sz="2600" dirty="0" smtClean="0">
                <a:solidFill>
                  <a:schemeClr val="bg1"/>
                </a:solidFill>
                <a:latin typeface="Consolas" pitchFamily="49" charset="0"/>
              </a:rPr>
              <a:t>Tell kids to trust their gut if they’re suspicious</a:t>
            </a:r>
          </a:p>
          <a:p>
            <a:pPr lvl="1" eaLnBrk="1" hangingPunct="1">
              <a:buClr>
                <a:srgbClr val="C00000"/>
              </a:buClr>
              <a:buFont typeface="Wingdings" pitchFamily="2" charset="2"/>
              <a:buChar char="§"/>
            </a:pPr>
            <a:r>
              <a:rPr lang="en-US" sz="2600" dirty="0" smtClean="0">
                <a:solidFill>
                  <a:schemeClr val="bg1"/>
                </a:solidFill>
                <a:latin typeface="Consolas" pitchFamily="49" charset="0"/>
              </a:rPr>
              <a:t>Help kids understand what info should stay private</a:t>
            </a:r>
          </a:p>
          <a:p>
            <a:pPr lvl="1" eaLnBrk="1" hangingPunct="1">
              <a:buFont typeface="Wingdings" pitchFamily="2" charset="2"/>
              <a:buNone/>
            </a:pPr>
            <a:endParaRPr lang="en-US" dirty="0" smtClean="0">
              <a:solidFill>
                <a:schemeClr val="bg1"/>
              </a:solidFill>
              <a:latin typeface="Consolas" pitchFamily="49" charset="0"/>
            </a:endParaRPr>
          </a:p>
        </p:txBody>
      </p:sp>
      <p:sp>
        <p:nvSpPr>
          <p:cNvPr id="4" name="Rectangle 2"/>
          <p:cNvSpPr txBox="1">
            <a:spLocks noChangeArrowheads="1"/>
          </p:cNvSpPr>
          <p:nvPr/>
        </p:nvSpPr>
        <p:spPr>
          <a:xfrm>
            <a:off x="4922520" y="4876800"/>
            <a:ext cx="4221480" cy="1051560"/>
          </a:xfrm>
          <a:prstGeom prst="rect">
            <a:avLst/>
          </a:prstGeom>
        </p:spPr>
        <p:txBody>
          <a:bodyPr vert="horz" anchor="b">
            <a:normAutofit fontScale="9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_tradnl" sz="3600" b="1" i="1" u="none" strike="noStrike" kern="1200" cap="none" spc="0" normalizeH="0" baseline="0" noProof="0" dirty="0" smtClean="0">
                <a:ln>
                  <a:solidFill>
                    <a:schemeClr val="bg1"/>
                  </a:solidFill>
                </a:ln>
                <a:solidFill>
                  <a:srgbClr val="FF0000"/>
                </a:solidFill>
                <a:effectLst>
                  <a:outerShdw blurRad="53975" dist="22860" dir="5400000" algn="tl" rotWithShape="0">
                    <a:srgbClr val="000000">
                      <a:alpha val="55000"/>
                    </a:srgbClr>
                  </a:outerShdw>
                </a:effectLst>
                <a:uLnTx/>
                <a:uFillTx/>
                <a:latin typeface="+mj-lt"/>
                <a:ea typeface="+mj-ea"/>
                <a:cs typeface="+mj-cs"/>
              </a:rPr>
              <a:t>Socialización en línea</a:t>
            </a:r>
          </a:p>
        </p:txBody>
      </p:sp>
      <p:sp>
        <p:nvSpPr>
          <p:cNvPr id="5" name="Rectangle 3"/>
          <p:cNvSpPr txBox="1">
            <a:spLocks noChangeArrowheads="1"/>
          </p:cNvSpPr>
          <p:nvPr/>
        </p:nvSpPr>
        <p:spPr>
          <a:xfrm>
            <a:off x="4572000" y="228600"/>
            <a:ext cx="4572000" cy="4876800"/>
          </a:xfrm>
          <a:prstGeom prst="rect">
            <a:avLst/>
          </a:prstGeom>
        </p:spPr>
        <p:txBody>
          <a:bodyPr vert="horz" lIns="182880" tIns="91440">
            <a:normAutofit lnSpcReduction="10000"/>
          </a:bodyPr>
          <a:lstStyle/>
          <a:p>
            <a:pPr marL="265176" marR="0" lvl="0" indent="-265176" algn="l" defTabSz="914400" rtl="0" eaLnBrk="1" fontAlgn="auto" latinLnBrk="0" hangingPunct="1">
              <a:lnSpc>
                <a:spcPct val="90000"/>
              </a:lnSpc>
              <a:spcBef>
                <a:spcPts val="250"/>
              </a:spcBef>
              <a:spcAft>
                <a:spcPts val="0"/>
              </a:spcAft>
              <a:buClr>
                <a:srgbClr val="C00000"/>
              </a:buClr>
              <a:buSzPct val="80000"/>
              <a:buFont typeface="Wingdings" pitchFamily="2" charset="2"/>
              <a:buChar char="§"/>
              <a:tabLst/>
              <a:defRPr/>
            </a:pPr>
            <a:r>
              <a:rPr kumimoji="0" lang="es-ES_tradnl" sz="2400" b="0" i="1" u="none" strike="noStrike" kern="1200" cap="none" spc="0" normalizeH="0" baseline="0" noProof="0" dirty="0" smtClean="0">
                <a:ln>
                  <a:noFill/>
                </a:ln>
                <a:solidFill>
                  <a:schemeClr val="bg1"/>
                </a:solidFill>
                <a:effectLst/>
                <a:uLnTx/>
                <a:uFillTx/>
                <a:latin typeface="Consolas" pitchFamily="49" charset="0"/>
              </a:rPr>
              <a:t>Recordatorios:</a:t>
            </a:r>
          </a:p>
          <a:p>
            <a:pPr marL="548640" marR="0" lvl="1" indent="-201168" algn="l" defTabSz="914400" rtl="0" eaLnBrk="1" fontAlgn="auto" latinLnBrk="0" hangingPunct="1">
              <a:lnSpc>
                <a:spcPct val="90000"/>
              </a:lnSpc>
              <a:spcBef>
                <a:spcPts val="250"/>
              </a:spcBef>
              <a:spcAft>
                <a:spcPts val="0"/>
              </a:spcAft>
              <a:buClr>
                <a:srgbClr val="C00000"/>
              </a:buClr>
              <a:buSzPct val="100000"/>
              <a:buFont typeface="Wingdings" pitchFamily="2" charset="2"/>
              <a:buChar char="§"/>
              <a:tabLst/>
              <a:defRPr/>
            </a:pPr>
            <a:r>
              <a:rPr kumimoji="0" lang="es-ES_tradnl" sz="2000" b="0" i="1" u="none" strike="noStrike" kern="1200" cap="none" spc="0" normalizeH="0" baseline="0" noProof="0" dirty="0" smtClean="0">
                <a:ln>
                  <a:noFill/>
                </a:ln>
                <a:solidFill>
                  <a:schemeClr val="bg1"/>
                </a:solidFill>
                <a:effectLst/>
                <a:uLnTx/>
                <a:uFillTx/>
                <a:latin typeface="Consolas" pitchFamily="49" charset="0"/>
              </a:rPr>
              <a:t>Las acciones que tomamos en línea tienen consecuencias en la vida real</a:t>
            </a:r>
          </a:p>
          <a:p>
            <a:pPr marL="548640" marR="0" lvl="1" indent="-201168" algn="l" defTabSz="914400" rtl="0" eaLnBrk="1" fontAlgn="auto" latinLnBrk="0" hangingPunct="1">
              <a:lnSpc>
                <a:spcPct val="90000"/>
              </a:lnSpc>
              <a:spcBef>
                <a:spcPts val="250"/>
              </a:spcBef>
              <a:spcAft>
                <a:spcPts val="0"/>
              </a:spcAft>
              <a:buClr>
                <a:srgbClr val="C00000"/>
              </a:buClr>
              <a:buSzPct val="100000"/>
              <a:buFont typeface="Wingdings" pitchFamily="2" charset="2"/>
              <a:buChar char="§"/>
              <a:tabLst/>
              <a:defRPr/>
            </a:pPr>
            <a:r>
              <a:rPr kumimoji="0" lang="es-ES_tradnl" sz="2000" b="0" i="1" u="none" strike="noStrike" kern="1200" cap="none" spc="0" normalizeH="0" baseline="0" noProof="0" dirty="0" smtClean="0">
                <a:ln>
                  <a:noFill/>
                </a:ln>
                <a:solidFill>
                  <a:schemeClr val="bg1"/>
                </a:solidFill>
                <a:effectLst/>
                <a:uLnTx/>
                <a:uFillTx/>
                <a:latin typeface="Consolas" pitchFamily="49" charset="0"/>
              </a:rPr>
              <a:t>Hay que </a:t>
            </a:r>
            <a:r>
              <a:rPr lang="es-ES_tradnl" sz="2000" i="1" dirty="0" smtClean="0">
                <a:solidFill>
                  <a:schemeClr val="bg1"/>
                </a:solidFill>
                <a:latin typeface="Consolas" pitchFamily="49" charset="0"/>
              </a:rPr>
              <a:t>compartir</a:t>
            </a:r>
            <a:r>
              <a:rPr kumimoji="0" lang="es-ES_tradnl" sz="2000" b="0" i="1" u="none" strike="noStrike" kern="1200" cap="none" spc="0" normalizeH="0" baseline="0" noProof="0" dirty="0" smtClean="0">
                <a:ln>
                  <a:noFill/>
                </a:ln>
                <a:solidFill>
                  <a:schemeClr val="bg1"/>
                </a:solidFill>
                <a:effectLst/>
                <a:uLnTx/>
                <a:uFillTx/>
                <a:latin typeface="Consolas" pitchFamily="49" charset="0"/>
              </a:rPr>
              <a:t> información con cuidado – ya que no se puede eliminar lo que se ha mandado</a:t>
            </a:r>
          </a:p>
          <a:p>
            <a:pPr marL="548640" marR="0" lvl="1" indent="-201168" algn="l" defTabSz="914400" rtl="0" eaLnBrk="1" fontAlgn="auto" latinLnBrk="0" hangingPunct="1">
              <a:lnSpc>
                <a:spcPct val="90000"/>
              </a:lnSpc>
              <a:spcBef>
                <a:spcPts val="250"/>
              </a:spcBef>
              <a:spcAft>
                <a:spcPts val="0"/>
              </a:spcAft>
              <a:buClr>
                <a:srgbClr val="C00000"/>
              </a:buClr>
              <a:buSzPct val="100000"/>
              <a:buFont typeface="Wingdings" pitchFamily="2" charset="2"/>
              <a:buChar char="§"/>
              <a:tabLst/>
              <a:defRPr/>
            </a:pPr>
            <a:r>
              <a:rPr kumimoji="0" lang="es-ES_tradnl" sz="2000" b="0" i="1" u="none" strike="noStrike" kern="1200" cap="none" spc="0" normalizeH="0" baseline="0" noProof="0" dirty="0" smtClean="0">
                <a:ln>
                  <a:noFill/>
                </a:ln>
                <a:solidFill>
                  <a:schemeClr val="bg1"/>
                </a:solidFill>
                <a:effectLst/>
                <a:uLnTx/>
                <a:uFillTx/>
                <a:latin typeface="Consolas" pitchFamily="49" charset="0"/>
              </a:rPr>
              <a:t>Dígales a</a:t>
            </a:r>
            <a:r>
              <a:rPr kumimoji="0" lang="es-ES_tradnl" sz="2000" b="0" i="1" u="none" strike="noStrike" kern="1200" cap="none" spc="0" normalizeH="0" noProof="0" dirty="0" smtClean="0">
                <a:ln>
                  <a:noFill/>
                </a:ln>
                <a:solidFill>
                  <a:schemeClr val="bg1"/>
                </a:solidFill>
                <a:effectLst/>
                <a:uLnTx/>
                <a:uFillTx/>
                <a:latin typeface="Consolas" pitchFamily="49" charset="0"/>
              </a:rPr>
              <a:t> sus</a:t>
            </a:r>
            <a:r>
              <a:rPr kumimoji="0" lang="es-ES_tradnl" sz="2000" b="0" i="1" u="none" strike="noStrike" kern="1200" cap="none" spc="0" normalizeH="0" baseline="0" noProof="0" dirty="0" smtClean="0">
                <a:ln>
                  <a:noFill/>
                </a:ln>
                <a:solidFill>
                  <a:schemeClr val="bg1"/>
                </a:solidFill>
                <a:effectLst/>
                <a:uLnTx/>
                <a:uFillTx/>
                <a:latin typeface="Consolas" pitchFamily="49" charset="0"/>
              </a:rPr>
              <a:t> </a:t>
            </a:r>
            <a:r>
              <a:rPr lang="es-ES_tradnl" sz="2000" i="1" dirty="0" smtClean="0">
                <a:solidFill>
                  <a:schemeClr val="bg1"/>
                </a:solidFill>
                <a:latin typeface="Consolas" pitchFamily="49" charset="0"/>
              </a:rPr>
              <a:t>hijos</a:t>
            </a:r>
            <a:r>
              <a:rPr kumimoji="0" lang="es-ES_tradnl" sz="2000" b="0" i="1" u="none" strike="noStrike" kern="1200" cap="none" spc="0" normalizeH="0" baseline="0" noProof="0" dirty="0" smtClean="0">
                <a:ln>
                  <a:noFill/>
                </a:ln>
                <a:solidFill>
                  <a:schemeClr val="bg1"/>
                </a:solidFill>
                <a:effectLst/>
                <a:uLnTx/>
                <a:uFillTx/>
                <a:latin typeface="Consolas" pitchFamily="49" charset="0"/>
              </a:rPr>
              <a:t> que si tienen sospechas que confíen en sus instintos</a:t>
            </a:r>
          </a:p>
          <a:p>
            <a:pPr marL="548640" marR="0" lvl="1" indent="-201168" algn="l" defTabSz="914400" rtl="0" eaLnBrk="1" fontAlgn="auto" latinLnBrk="0" hangingPunct="1">
              <a:lnSpc>
                <a:spcPct val="90000"/>
              </a:lnSpc>
              <a:spcBef>
                <a:spcPts val="250"/>
              </a:spcBef>
              <a:spcAft>
                <a:spcPts val="0"/>
              </a:spcAft>
              <a:buClr>
                <a:srgbClr val="C00000"/>
              </a:buClr>
              <a:buSzPct val="100000"/>
              <a:buFont typeface="Wingdings" pitchFamily="2" charset="2"/>
              <a:buChar char="§"/>
              <a:tabLst/>
              <a:defRPr/>
            </a:pPr>
            <a:r>
              <a:rPr kumimoji="0" lang="es-ES_tradnl" sz="2000" b="0" i="1" u="none" strike="noStrike" kern="1200" cap="none" spc="0" normalizeH="0" baseline="0" noProof="0" dirty="0" smtClean="0">
                <a:ln>
                  <a:noFill/>
                </a:ln>
                <a:solidFill>
                  <a:schemeClr val="bg1"/>
                </a:solidFill>
                <a:effectLst/>
                <a:uLnTx/>
                <a:uFillTx/>
                <a:latin typeface="Consolas" pitchFamily="49" charset="0"/>
              </a:rPr>
              <a:t>Ayude a </a:t>
            </a:r>
            <a:r>
              <a:rPr lang="es-ES_tradnl" sz="2000" i="1" dirty="0" smtClean="0">
                <a:solidFill>
                  <a:schemeClr val="bg1"/>
                </a:solidFill>
                <a:latin typeface="Consolas" pitchFamily="49" charset="0"/>
              </a:rPr>
              <a:t>sus hijos</a:t>
            </a:r>
            <a:r>
              <a:rPr kumimoji="0" lang="es-ES_tradnl" sz="2000" b="0" i="1" u="none" strike="noStrike" kern="1200" cap="none" spc="0" normalizeH="0" baseline="0" noProof="0" dirty="0" smtClean="0">
                <a:ln>
                  <a:noFill/>
                </a:ln>
                <a:solidFill>
                  <a:schemeClr val="bg1"/>
                </a:solidFill>
                <a:effectLst/>
                <a:uLnTx/>
                <a:uFillTx/>
                <a:latin typeface="Consolas" pitchFamily="49" charset="0"/>
              </a:rPr>
              <a:t> a comprender cuál es la información que debe permanecer privada</a:t>
            </a:r>
          </a:p>
          <a:p>
            <a:pPr marL="548640" marR="0" lvl="1" indent="-201168" algn="l" defTabSz="914400" rtl="0" eaLnBrk="1" fontAlgn="auto" latinLnBrk="0" hangingPunct="1">
              <a:lnSpc>
                <a:spcPct val="90000"/>
              </a:lnSpc>
              <a:spcBef>
                <a:spcPts val="250"/>
              </a:spcBef>
              <a:spcAft>
                <a:spcPts val="0"/>
              </a:spcAft>
              <a:buClr>
                <a:schemeClr val="accent1"/>
              </a:buClr>
              <a:buSzPct val="100000"/>
              <a:buFont typeface="Wingdings" pitchFamily="2" charset="2"/>
              <a:buNone/>
              <a:tabLst/>
              <a:defRPr/>
            </a:pP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24578" name="Picture 2" descr="http://static.technorati.com/11/01/14/25023/facebook-logo.jpg"/>
          <p:cNvPicPr>
            <a:picLocks noChangeAspect="1" noChangeArrowheads="1"/>
          </p:cNvPicPr>
          <p:nvPr/>
        </p:nvPicPr>
        <p:blipFill>
          <a:blip r:embed="rId3" cstate="print"/>
          <a:srcRect/>
          <a:stretch>
            <a:fillRect/>
          </a:stretch>
        </p:blipFill>
        <p:spPr bwMode="auto">
          <a:xfrm>
            <a:off x="990600" y="5791200"/>
            <a:ext cx="2057400" cy="771525"/>
          </a:xfrm>
          <a:prstGeom prst="rect">
            <a:avLst/>
          </a:prstGeom>
          <a:ln>
            <a:noFill/>
          </a:ln>
          <a:effectLst>
            <a:softEdge rad="112500"/>
          </a:effectLst>
        </p:spPr>
      </p:pic>
      <p:pic>
        <p:nvPicPr>
          <p:cNvPr id="24580" name="Picture 4" descr="http://www.aspenpitkin.com/Portals/0/images/Green_Initiatives/Canary/twitter_logo.png"/>
          <p:cNvPicPr>
            <a:picLocks noChangeAspect="1" noChangeArrowheads="1"/>
          </p:cNvPicPr>
          <p:nvPr/>
        </p:nvPicPr>
        <p:blipFill>
          <a:blip r:embed="rId4" cstate="print"/>
          <a:srcRect/>
          <a:stretch>
            <a:fillRect/>
          </a:stretch>
        </p:blipFill>
        <p:spPr bwMode="auto">
          <a:xfrm>
            <a:off x="3886200" y="5867400"/>
            <a:ext cx="2057400" cy="759278"/>
          </a:xfrm>
          <a:prstGeom prst="rect">
            <a:avLst/>
          </a:prstGeom>
          <a:noFill/>
        </p:spPr>
      </p:pic>
      <p:pic>
        <p:nvPicPr>
          <p:cNvPr id="24582" name="Picture 6" descr="http://1.bp.blogspot.com/_qLXLuTXlJkw/SZBCOti8NfI/AAAAAAAAADY/5Gitlvgpy10/S220/myspace-logo-marker-bg.jpg"/>
          <p:cNvPicPr>
            <a:picLocks noChangeAspect="1" noChangeArrowheads="1"/>
          </p:cNvPicPr>
          <p:nvPr/>
        </p:nvPicPr>
        <p:blipFill>
          <a:blip r:embed="rId5" cstate="print"/>
          <a:srcRect/>
          <a:stretch>
            <a:fillRect/>
          </a:stretch>
        </p:blipFill>
        <p:spPr bwMode="auto">
          <a:xfrm>
            <a:off x="6705600" y="5699759"/>
            <a:ext cx="1600200" cy="1158241"/>
          </a:xfrm>
          <a:prstGeom prst="rect">
            <a:avLst/>
          </a:prstGeom>
          <a:noFill/>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806440"/>
            <a:ext cx="8183880" cy="1051560"/>
          </a:xfrm>
        </p:spPr>
        <p:txBody>
          <a:bodyPr>
            <a:normAutofit/>
          </a:bodyPr>
          <a:lstStyle/>
          <a:p>
            <a:pPr algn="ctr"/>
            <a:r>
              <a:rPr lang="en-US" sz="4800" dirty="0" smtClean="0">
                <a:ln w="17780" cmpd="sng">
                  <a:solidFill>
                    <a:schemeClr val="accent1">
                      <a:tint val="3000"/>
                    </a:schemeClr>
                  </a:solidFill>
                  <a:prstDash val="solid"/>
                  <a:miter lim="800000"/>
                </a:ln>
                <a:solidFill>
                  <a:srgbClr val="C00000"/>
                </a:solidFill>
                <a:effectLst>
                  <a:outerShdw blurRad="55000" dist="50800" dir="5400000" algn="tl">
                    <a:srgbClr val="000000">
                      <a:alpha val="33000"/>
                    </a:srgbClr>
                  </a:outerShdw>
                </a:effectLst>
                <a:latin typeface="Berlin Sans FB" pitchFamily="34" charset="0"/>
              </a:rPr>
              <a:t>Handouts /</a:t>
            </a:r>
            <a:r>
              <a:rPr lang="es-MX" sz="4000" i="1" dirty="0" smtClean="0">
                <a:ln w="17780" cmpd="sng">
                  <a:solidFill>
                    <a:schemeClr val="accent1">
                      <a:tint val="3000"/>
                    </a:schemeClr>
                  </a:solidFill>
                  <a:prstDash val="solid"/>
                  <a:miter lim="800000"/>
                </a:ln>
                <a:solidFill>
                  <a:srgbClr val="C00000"/>
                </a:solidFill>
                <a:effectLst>
                  <a:outerShdw blurRad="55000" dist="50800" dir="5400000" algn="tl">
                    <a:srgbClr val="000000">
                      <a:alpha val="33000"/>
                    </a:srgbClr>
                  </a:outerShdw>
                </a:effectLst>
                <a:latin typeface="Berlin Sans FB" pitchFamily="34" charset="0"/>
              </a:rPr>
              <a:t>folletos</a:t>
            </a:r>
            <a:r>
              <a:rPr lang="en-US" sz="4000" i="1" dirty="0" smtClean="0">
                <a:ln w="17780" cmpd="sng">
                  <a:solidFill>
                    <a:schemeClr val="accent1">
                      <a:tint val="3000"/>
                    </a:schemeClr>
                  </a:solidFill>
                  <a:prstDash val="solid"/>
                  <a:miter lim="800000"/>
                </a:ln>
                <a:solidFill>
                  <a:srgbClr val="C00000"/>
                </a:solidFill>
                <a:effectLst>
                  <a:outerShdw blurRad="55000" dist="50800" dir="5400000" algn="tl">
                    <a:srgbClr val="000000">
                      <a:alpha val="33000"/>
                    </a:srgbClr>
                  </a:outerShdw>
                </a:effectLst>
                <a:latin typeface="Berlin Sans FB" pitchFamily="34" charset="0"/>
              </a:rPr>
              <a:t> </a:t>
            </a:r>
            <a:endParaRPr lang="en-US" sz="4800" i="1" dirty="0" smtClean="0">
              <a:ln w="17780" cmpd="sng">
                <a:solidFill>
                  <a:schemeClr val="accent1">
                    <a:tint val="3000"/>
                  </a:schemeClr>
                </a:solidFill>
                <a:prstDash val="solid"/>
                <a:miter lim="800000"/>
              </a:ln>
              <a:solidFill>
                <a:srgbClr val="C00000"/>
              </a:solidFill>
              <a:effectLst>
                <a:outerShdw blurRad="55000" dist="50800" dir="5400000" algn="tl">
                  <a:srgbClr val="000000">
                    <a:alpha val="33000"/>
                  </a:srgbClr>
                </a:outerShdw>
              </a:effectLst>
              <a:latin typeface="Berlin Sans FB" pitchFamily="34" charset="0"/>
            </a:endParaRPr>
          </a:p>
        </p:txBody>
      </p:sp>
      <p:pic>
        <p:nvPicPr>
          <p:cNvPr id="6" name="Picture 5" descr="Netcetera pic SP.jpg"/>
          <p:cNvPicPr>
            <a:picLocks noChangeAspect="1"/>
          </p:cNvPicPr>
          <p:nvPr/>
        </p:nvPicPr>
        <p:blipFill>
          <a:blip r:embed="rId2" cstate="print"/>
          <a:stretch>
            <a:fillRect/>
          </a:stretch>
        </p:blipFill>
        <p:spPr>
          <a:xfrm rot="20980500">
            <a:off x="4208657" y="419810"/>
            <a:ext cx="2478992" cy="3822190"/>
          </a:xfrm>
          <a:prstGeom prst="rect">
            <a:avLst/>
          </a:prstGeom>
        </p:spPr>
      </p:pic>
      <p:pic>
        <p:nvPicPr>
          <p:cNvPr id="7" name="Picture 6" descr="HandbookCover.JPG"/>
          <p:cNvPicPr>
            <a:picLocks noChangeAspect="1"/>
          </p:cNvPicPr>
          <p:nvPr/>
        </p:nvPicPr>
        <p:blipFill>
          <a:blip r:embed="rId3" cstate="print"/>
          <a:stretch>
            <a:fillRect/>
          </a:stretch>
        </p:blipFill>
        <p:spPr>
          <a:xfrm>
            <a:off x="381000" y="838200"/>
            <a:ext cx="3188131" cy="4125816"/>
          </a:xfrm>
          <a:prstGeom prst="rect">
            <a:avLst/>
          </a:prstGeom>
        </p:spPr>
      </p:pic>
      <p:pic>
        <p:nvPicPr>
          <p:cNvPr id="5" name="Picture 4" descr="Netcetera pic.jpg"/>
          <p:cNvPicPr>
            <a:picLocks noChangeAspect="1"/>
          </p:cNvPicPr>
          <p:nvPr/>
        </p:nvPicPr>
        <p:blipFill>
          <a:blip r:embed="rId4" cstate="print"/>
          <a:stretch>
            <a:fillRect/>
          </a:stretch>
        </p:blipFill>
        <p:spPr>
          <a:xfrm rot="601751">
            <a:off x="5953747" y="1406492"/>
            <a:ext cx="2487448" cy="3835228"/>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lenovo-launches-ideapad-s10-netbook-1.jpg"/>
          <p:cNvPicPr>
            <a:picLocks noChangeAspect="1"/>
          </p:cNvPicPr>
          <p:nvPr/>
        </p:nvPicPr>
        <p:blipFill>
          <a:blip r:embed="rId2" cstate="print"/>
          <a:stretch>
            <a:fillRect/>
          </a:stretch>
        </p:blipFill>
        <p:spPr>
          <a:xfrm>
            <a:off x="1524000" y="304800"/>
            <a:ext cx="6019800" cy="50523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1066800" y="1371600"/>
            <a:ext cx="7086600" cy="1143000"/>
          </a:xfrm>
        </p:spPr>
        <p:txBody>
          <a:bodyPr>
            <a:noAutofit/>
          </a:bodyPr>
          <a:lstStyle/>
          <a:p>
            <a:pPr algn="ctr"/>
            <a:r>
              <a:rPr lang="en-US" sz="480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t>Deployment /</a:t>
            </a:r>
            <a:br>
              <a:rPr lang="en-US" sz="480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br>
            <a:r>
              <a:rPr lang="es-MX" sz="480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t>distribución</a:t>
            </a:r>
            <a:endParaRPr lang="es-MX" sz="4800"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endParaRPr>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Diagram 5"/>
          <p:cNvGraphicFramePr/>
          <p:nvPr/>
        </p:nvGraphicFramePr>
        <p:xfrm>
          <a:off x="3886200" y="304800"/>
          <a:ext cx="51054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228600" y="381000"/>
            <a:ext cx="4495800" cy="2590800"/>
          </a:xfrm>
        </p:spPr>
        <p:txBody>
          <a:bodyPr>
            <a:noAutofit/>
          </a:bodyPr>
          <a:lstStyle/>
          <a:p>
            <a:pPr algn="ctr"/>
            <a:r>
              <a:rPr lang="en-US" sz="440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t>Deployment</a:t>
            </a:r>
            <a:br>
              <a:rPr lang="en-US" sz="440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br>
            <a:r>
              <a:rPr lang="en-US" dirty="0" smtClean="0">
                <a:ln w="17780" cmpd="sng">
                  <a:solidFill>
                    <a:schemeClr val="accent1">
                      <a:tint val="3000"/>
                    </a:schemeClr>
                  </a:solidFill>
                  <a:prstDash val="solid"/>
                  <a:miter lim="800000"/>
                </a:ln>
                <a:solidFill>
                  <a:srgbClr val="FF0000"/>
                </a:solidFill>
                <a:effectLst/>
                <a:latin typeface="Consolas" pitchFamily="49" charset="0"/>
              </a:rPr>
              <a:t>When do the </a:t>
            </a:r>
            <a:br>
              <a:rPr lang="en-US" dirty="0" smtClean="0">
                <a:ln w="17780" cmpd="sng">
                  <a:solidFill>
                    <a:schemeClr val="accent1">
                      <a:tint val="3000"/>
                    </a:schemeClr>
                  </a:solidFill>
                  <a:prstDash val="solid"/>
                  <a:miter lim="800000"/>
                </a:ln>
                <a:solidFill>
                  <a:srgbClr val="FF0000"/>
                </a:solidFill>
                <a:effectLst/>
                <a:latin typeface="Consolas" pitchFamily="49" charset="0"/>
              </a:rPr>
            </a:br>
            <a:r>
              <a:rPr lang="en-US" dirty="0" smtClean="0">
                <a:ln w="17780" cmpd="sng">
                  <a:solidFill>
                    <a:schemeClr val="accent1">
                      <a:tint val="3000"/>
                    </a:schemeClr>
                  </a:solidFill>
                  <a:prstDash val="solid"/>
                  <a:miter lim="800000"/>
                </a:ln>
                <a:solidFill>
                  <a:srgbClr val="FF0000"/>
                </a:solidFill>
                <a:effectLst/>
                <a:latin typeface="Consolas" pitchFamily="49" charset="0"/>
              </a:rPr>
              <a:t>laptops get</a:t>
            </a:r>
            <a:br>
              <a:rPr lang="en-US" dirty="0" smtClean="0">
                <a:ln w="17780" cmpd="sng">
                  <a:solidFill>
                    <a:schemeClr val="accent1">
                      <a:tint val="3000"/>
                    </a:schemeClr>
                  </a:solidFill>
                  <a:prstDash val="solid"/>
                  <a:miter lim="800000"/>
                </a:ln>
                <a:solidFill>
                  <a:srgbClr val="FF0000"/>
                </a:solidFill>
                <a:effectLst/>
                <a:latin typeface="Consolas" pitchFamily="49" charset="0"/>
              </a:rPr>
            </a:br>
            <a:r>
              <a:rPr lang="en-US" dirty="0" smtClean="0">
                <a:ln w="17780" cmpd="sng">
                  <a:solidFill>
                    <a:schemeClr val="accent1">
                      <a:tint val="3000"/>
                    </a:schemeClr>
                  </a:solidFill>
                  <a:prstDash val="solid"/>
                  <a:miter lim="800000"/>
                </a:ln>
                <a:solidFill>
                  <a:srgbClr val="FF0000"/>
                </a:solidFill>
                <a:effectLst/>
                <a:latin typeface="Consolas" pitchFamily="49" charset="0"/>
              </a:rPr>
              <a:t>distributed? </a:t>
            </a:r>
            <a:endParaRPr lang="en-US" sz="4400" dirty="0">
              <a:ln w="17780" cmpd="sng">
                <a:solidFill>
                  <a:schemeClr val="accent1">
                    <a:tint val="3000"/>
                  </a:schemeClr>
                </a:solidFill>
                <a:prstDash val="solid"/>
                <a:miter lim="800000"/>
              </a:ln>
              <a:solidFill>
                <a:srgbClr val="FF0000"/>
              </a:solidFill>
              <a:effectLst/>
              <a:latin typeface="Consolas" pitchFamily="49" charset="0"/>
            </a:endParaRPr>
          </a:p>
        </p:txBody>
      </p:sp>
      <p:sp>
        <p:nvSpPr>
          <p:cNvPr id="4" name="Title 1"/>
          <p:cNvSpPr txBox="1">
            <a:spLocks/>
          </p:cNvSpPr>
          <p:nvPr/>
        </p:nvSpPr>
        <p:spPr>
          <a:xfrm>
            <a:off x="0" y="4419600"/>
            <a:ext cx="3962400" cy="1676400"/>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sz="3200" b="1" i="1"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ea typeface="+mj-ea"/>
                <a:cs typeface="+mj-cs"/>
              </a:rPr>
              <a:t>Distribución</a:t>
            </a:r>
          </a:p>
          <a:p>
            <a:pPr lvl="0" algn="ctr">
              <a:spcBef>
                <a:spcPct val="0"/>
              </a:spcBef>
              <a:defRPr/>
            </a:pPr>
            <a:r>
              <a:rPr lang="es-ES" sz="3200" i="1"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ea typeface="+mj-ea"/>
                <a:cs typeface="+mj-cs"/>
              </a:rPr>
              <a:t>¿Cuándo serán distribuidas las computadoras portátiles? </a:t>
            </a:r>
            <a:endParaRPr kumimoji="0" lang="es-MX" sz="3200" i="1" u="none" strike="noStrike" kern="1200" cap="none" spc="0" normalizeH="0" baseline="0"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uLnTx/>
              <a:uFillTx/>
              <a:latin typeface="Berlin Sans FB" pitchFamily="34" charset="0"/>
              <a:ea typeface="+mj-ea"/>
              <a:cs typeface="+mj-cs"/>
            </a:endParaRPr>
          </a:p>
        </p:txBody>
      </p:sp>
      <p:cxnSp>
        <p:nvCxnSpPr>
          <p:cNvPr id="5" name="Straight Connector 4"/>
          <p:cNvCxnSpPr/>
          <p:nvPr/>
        </p:nvCxnSpPr>
        <p:spPr>
          <a:xfrm>
            <a:off x="381000" y="3429000"/>
            <a:ext cx="32766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lenovo-launches-ideapad-s10-netbook-1.jpg"/>
          <p:cNvPicPr>
            <a:picLocks noChangeAspect="1"/>
          </p:cNvPicPr>
          <p:nvPr/>
        </p:nvPicPr>
        <p:blipFill>
          <a:blip r:embed="rId2" cstate="print"/>
          <a:stretch>
            <a:fillRect/>
          </a:stretch>
        </p:blipFill>
        <p:spPr>
          <a:xfrm>
            <a:off x="1524000" y="304800"/>
            <a:ext cx="6019800" cy="50523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itle 1"/>
          <p:cNvSpPr>
            <a:spLocks noGrp="1"/>
          </p:cNvSpPr>
          <p:nvPr>
            <p:ph type="title"/>
          </p:nvPr>
        </p:nvSpPr>
        <p:spPr>
          <a:xfrm>
            <a:off x="990600" y="1600200"/>
            <a:ext cx="7086600" cy="1828800"/>
          </a:xfrm>
        </p:spPr>
        <p:txBody>
          <a:bodyPr>
            <a:noAutofit/>
          </a:bodyPr>
          <a:lstStyle/>
          <a:p>
            <a:pPr algn="ctr"/>
            <a:r>
              <a:rPr lang="en-US" sz="480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t>Taking it </a:t>
            </a:r>
            <a:br>
              <a:rPr lang="en-US" sz="480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br>
            <a:r>
              <a:rPr lang="en-US" sz="480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t>home /</a:t>
            </a:r>
            <a:br>
              <a:rPr lang="en-US" sz="480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br>
            <a:r>
              <a:rPr lang="en-US" sz="4000" dirty="0" err="1"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t>llevandola</a:t>
            </a:r>
            <a:r>
              <a:rPr lang="en-US" sz="400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t> </a:t>
            </a:r>
            <a:br>
              <a:rPr lang="en-US" sz="400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br>
            <a:r>
              <a:rPr lang="en-US" sz="400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t> a casa</a:t>
            </a:r>
            <a:endParaRPr lang="en-US" sz="4800"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endParaRPr>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Diagram 6"/>
          <p:cNvGraphicFramePr/>
          <p:nvPr/>
        </p:nvGraphicFramePr>
        <p:xfrm>
          <a:off x="228600" y="228600"/>
          <a:ext cx="82296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417" name="Picture 9" descr="C:\Documents and Settings\andreaf\Local Settings\Temporary Internet Files\Content.IE5\7Z0X7YU2\MC900431627[1].png"/>
          <p:cNvPicPr>
            <a:picLocks noChangeAspect="1" noChangeArrowheads="1"/>
          </p:cNvPicPr>
          <p:nvPr/>
        </p:nvPicPr>
        <p:blipFill>
          <a:blip r:embed="rId7" cstate="print"/>
          <a:srcRect/>
          <a:stretch>
            <a:fillRect/>
          </a:stretch>
        </p:blipFill>
        <p:spPr bwMode="auto">
          <a:xfrm>
            <a:off x="7810500" y="152400"/>
            <a:ext cx="1333500" cy="1333500"/>
          </a:xfrm>
          <a:prstGeom prst="rect">
            <a:avLst/>
          </a:prstGeom>
          <a:noFill/>
        </p:spPr>
      </p:pic>
      <p:pic>
        <p:nvPicPr>
          <p:cNvPr id="17419" name="Picture 11" descr="C:\Documents and Settings\andreaf\Local Settings\Temporary Internet Files\Content.IE5\TDR7V5D2\MP900439480[1].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52400" y="5181600"/>
            <a:ext cx="1981200" cy="1488730"/>
          </a:xfrm>
          <a:prstGeom prst="rect">
            <a:avLst/>
          </a:prstGeom>
          <a:noFill/>
        </p:spPr>
      </p:pic>
      <p:sp>
        <p:nvSpPr>
          <p:cNvPr id="4" name="Title 1"/>
          <p:cNvSpPr txBox="1">
            <a:spLocks/>
          </p:cNvSpPr>
          <p:nvPr/>
        </p:nvSpPr>
        <p:spPr>
          <a:xfrm>
            <a:off x="533400" y="304800"/>
            <a:ext cx="3962400" cy="1676400"/>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3200" b="1" i="0" u="none" strike="noStrike" kern="1200" cap="none" spc="0" normalizeH="0" baseline="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uLnTx/>
                <a:uFillTx/>
                <a:latin typeface="Berlin Sans FB" pitchFamily="34" charset="0"/>
                <a:ea typeface="+mj-ea"/>
                <a:cs typeface="+mj-cs"/>
              </a:rPr>
              <a:t>“Digital </a:t>
            </a:r>
            <a:r>
              <a:rPr kumimoji="0" lang="es-MX" sz="3200" b="1" i="0" u="none" strike="noStrike" kern="1200" cap="none" spc="0" normalizeH="0" baseline="0" dirty="0" err="1"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uLnTx/>
                <a:uFillTx/>
                <a:latin typeface="Berlin Sans FB" pitchFamily="34" charset="0"/>
                <a:ea typeface="+mj-ea"/>
                <a:cs typeface="+mj-cs"/>
              </a:rPr>
              <a:t>License</a:t>
            </a:r>
            <a:r>
              <a:rPr kumimoji="0" lang="es-MX" sz="3200" b="1" i="0" u="none" strike="noStrike" kern="1200" cap="none" spc="0" normalizeH="0" baseline="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uLnTx/>
                <a:uFillTx/>
                <a:latin typeface="Berlin Sans FB" pitchFamily="34" charset="0"/>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3200" b="1" i="0" u="none" strike="noStrike" kern="1200" cap="none" spc="0" normalizeH="0" baseline="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uLnTx/>
                <a:uFillTx/>
                <a:latin typeface="Berlin Sans FB" pitchFamily="34" charset="0"/>
                <a:ea typeface="+mj-ea"/>
                <a:cs typeface="+mj-cs"/>
              </a:rPr>
              <a:t>“Licencia Digital”</a:t>
            </a:r>
            <a:endParaRPr kumimoji="0" lang="es-MX" sz="3200" b="1" i="0" u="none" strike="noStrike" kern="1200" cap="none" spc="0" normalizeH="0" baseline="0"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uLnTx/>
              <a:uFillTx/>
              <a:latin typeface="Berlin Sans FB" pitchFamily="34" charset="0"/>
              <a:ea typeface="+mj-ea"/>
              <a:cs typeface="+mj-cs"/>
            </a:endParaRP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Diagram 5"/>
          <p:cNvGraphicFramePr/>
          <p:nvPr/>
        </p:nvGraphicFramePr>
        <p:xfrm>
          <a:off x="0" y="0"/>
          <a:ext cx="9144000" cy="670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0" y="762000"/>
            <a:ext cx="7543800" cy="609600"/>
          </a:xfrm>
          <a:prstGeom prst="rect">
            <a:avLst/>
          </a:prstGeom>
        </p:spPr>
        <p:txBody>
          <a:bodyPr vert="horz"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MX" sz="3200" b="1" i="1" u="none" strike="noStrike" kern="1200" cap="none" spc="0" normalizeH="0" baseline="0" dirty="0" smtClean="0">
                <a:ln w="17780" cmpd="sng">
                  <a:solidFill>
                    <a:schemeClr val="bg1"/>
                  </a:solidFill>
                  <a:prstDash val="solid"/>
                  <a:miter lim="800000"/>
                </a:ln>
                <a:solidFill>
                  <a:srgbClr val="FF0000"/>
                </a:solidFill>
                <a:effectLst>
                  <a:outerShdw blurRad="55000" dist="50800" dir="5400000" algn="tl">
                    <a:srgbClr val="000000">
                      <a:alpha val="33000"/>
                    </a:srgbClr>
                  </a:outerShdw>
                </a:effectLst>
                <a:uLnTx/>
                <a:uFillTx/>
                <a:latin typeface="Berlin Sans FB" pitchFamily="34" charset="0"/>
                <a:ea typeface="+mj-ea"/>
                <a:cs typeface="+mj-cs"/>
              </a:rPr>
              <a:t>Obteniendo</a:t>
            </a:r>
            <a:r>
              <a:rPr kumimoji="0" lang="es-MX" sz="3200" b="1" i="1" u="none" strike="noStrike" kern="1200" cap="none" spc="0" normalizeH="0" dirty="0" smtClean="0">
                <a:ln w="17780" cmpd="sng">
                  <a:solidFill>
                    <a:schemeClr val="bg1"/>
                  </a:solidFill>
                  <a:prstDash val="solid"/>
                  <a:miter lim="800000"/>
                </a:ln>
                <a:solidFill>
                  <a:srgbClr val="FF0000"/>
                </a:solidFill>
                <a:effectLst>
                  <a:outerShdw blurRad="55000" dist="50800" dir="5400000" algn="tl">
                    <a:srgbClr val="000000">
                      <a:alpha val="33000"/>
                    </a:srgbClr>
                  </a:outerShdw>
                </a:effectLst>
                <a:uLnTx/>
                <a:uFillTx/>
                <a:latin typeface="Berlin Sans FB" pitchFamily="34" charset="0"/>
                <a:ea typeface="+mj-ea"/>
                <a:cs typeface="+mj-cs"/>
              </a:rPr>
              <a:t> una “licencia digital”</a:t>
            </a:r>
            <a:endParaRPr kumimoji="0" lang="es-MX" sz="3200" b="1" i="1" u="none" strike="noStrike" kern="1200" cap="none" spc="0" normalizeH="0" baseline="0" dirty="0">
              <a:ln w="17780" cmpd="sng">
                <a:solidFill>
                  <a:schemeClr val="bg1"/>
                </a:solidFill>
                <a:prstDash val="solid"/>
                <a:miter lim="800000"/>
              </a:ln>
              <a:solidFill>
                <a:srgbClr val="FF0000"/>
              </a:solidFill>
              <a:effectLst>
                <a:outerShdw blurRad="55000" dist="50800" dir="5400000" algn="tl">
                  <a:srgbClr val="000000">
                    <a:alpha val="33000"/>
                  </a:srgbClr>
                </a:outerShdw>
              </a:effectLst>
              <a:uLnTx/>
              <a:uFillTx/>
              <a:latin typeface="Berlin Sans FB" pitchFamily="34" charset="0"/>
              <a:ea typeface="+mj-ea"/>
              <a:cs typeface="+mj-cs"/>
            </a:endParaRPr>
          </a:p>
        </p:txBody>
      </p:sp>
      <p:sp>
        <p:nvSpPr>
          <p:cNvPr id="7" name="Title 1"/>
          <p:cNvSpPr txBox="1">
            <a:spLocks/>
          </p:cNvSpPr>
          <p:nvPr/>
        </p:nvSpPr>
        <p:spPr>
          <a:xfrm>
            <a:off x="152400" y="152400"/>
            <a:ext cx="7543800" cy="609600"/>
          </a:xfrm>
          <a:prstGeom prst="rect">
            <a:avLst/>
          </a:prstGeom>
        </p:spPr>
        <p:txBody>
          <a:bodyPr vert="horz"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u="none" strike="noStrike" kern="1200" cap="none" spc="0" normalizeH="0" baseline="0" dirty="0" smtClean="0">
                <a:ln w="17780" cmpd="sng">
                  <a:solidFill>
                    <a:schemeClr val="bg1"/>
                  </a:solidFill>
                  <a:prstDash val="solid"/>
                  <a:miter lim="800000"/>
                </a:ln>
                <a:solidFill>
                  <a:srgbClr val="FF0000"/>
                </a:solidFill>
                <a:effectLst>
                  <a:outerShdw blurRad="55000" dist="50800" dir="5400000" algn="tl">
                    <a:srgbClr val="000000">
                      <a:alpha val="33000"/>
                    </a:srgbClr>
                  </a:outerShdw>
                </a:effectLst>
                <a:uLnTx/>
                <a:uFillTx/>
                <a:latin typeface="Berlin Sans FB" pitchFamily="34" charset="0"/>
                <a:ea typeface="+mj-ea"/>
                <a:cs typeface="+mj-cs"/>
              </a:rPr>
              <a:t>Earning a “Digital</a:t>
            </a:r>
            <a:r>
              <a:rPr kumimoji="0" lang="en-US" sz="3600" b="1" u="none" strike="noStrike" kern="1200" cap="none" spc="0" normalizeH="0" dirty="0" smtClean="0">
                <a:ln w="17780" cmpd="sng">
                  <a:solidFill>
                    <a:schemeClr val="bg1"/>
                  </a:solidFill>
                  <a:prstDash val="solid"/>
                  <a:miter lim="800000"/>
                </a:ln>
                <a:solidFill>
                  <a:srgbClr val="FF0000"/>
                </a:solidFill>
                <a:effectLst>
                  <a:outerShdw blurRad="55000" dist="50800" dir="5400000" algn="tl">
                    <a:srgbClr val="000000">
                      <a:alpha val="33000"/>
                    </a:srgbClr>
                  </a:outerShdw>
                </a:effectLst>
                <a:uLnTx/>
                <a:uFillTx/>
                <a:latin typeface="Berlin Sans FB" pitchFamily="34" charset="0"/>
                <a:ea typeface="+mj-ea"/>
                <a:cs typeface="+mj-cs"/>
              </a:rPr>
              <a:t> License”</a:t>
            </a:r>
            <a:endParaRPr kumimoji="0" lang="en-US" sz="3600" b="1" u="none" strike="noStrike" kern="1200" cap="none" spc="0" normalizeH="0" baseline="0" dirty="0">
              <a:ln w="17780" cmpd="sng">
                <a:solidFill>
                  <a:schemeClr val="bg1"/>
                </a:solidFill>
                <a:prstDash val="solid"/>
                <a:miter lim="800000"/>
              </a:ln>
              <a:solidFill>
                <a:srgbClr val="FF0000"/>
              </a:solidFill>
              <a:effectLst>
                <a:outerShdw blurRad="55000" dist="50800" dir="5400000" algn="tl">
                  <a:srgbClr val="000000">
                    <a:alpha val="33000"/>
                  </a:srgbClr>
                </a:outerShdw>
              </a:effectLst>
              <a:uLnTx/>
              <a:uFillTx/>
              <a:latin typeface="Berlin Sans FB" pitchFamily="34" charset="0"/>
              <a:ea typeface="+mj-ea"/>
              <a:cs typeface="+mj-cs"/>
            </a:endParaRPr>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lenovo-launches-ideapad-s10-netbook-1.jpg"/>
          <p:cNvPicPr>
            <a:picLocks noChangeAspect="1"/>
          </p:cNvPicPr>
          <p:nvPr/>
        </p:nvPicPr>
        <p:blipFill>
          <a:blip r:embed="rId2" cstate="print"/>
          <a:stretch>
            <a:fillRect/>
          </a:stretch>
        </p:blipFill>
        <p:spPr>
          <a:xfrm>
            <a:off x="1524000" y="304800"/>
            <a:ext cx="6019800" cy="50523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1066800" y="1371600"/>
            <a:ext cx="7086600" cy="1143000"/>
          </a:xfrm>
        </p:spPr>
        <p:txBody>
          <a:bodyPr>
            <a:noAutofit/>
          </a:bodyPr>
          <a:lstStyle/>
          <a:p>
            <a:pPr algn="ctr"/>
            <a:r>
              <a:rPr lang="en-US" sz="480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t>Parent </a:t>
            </a:r>
            <a:br>
              <a:rPr lang="en-US" sz="480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br>
            <a:r>
              <a:rPr lang="en-US" sz="480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t>Connect</a:t>
            </a:r>
            <a:endParaRPr lang="en-US" sz="4800"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endParaRP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305800" cy="1446550"/>
          </a:xfrm>
        </p:spPr>
        <p:txBody>
          <a:bodyPr wrap="square">
            <a:spAutoFit/>
          </a:bodyPr>
          <a:lstStyle/>
          <a:p>
            <a:pPr algn="ctr"/>
            <a:r>
              <a:rPr lang="en-US" sz="4400" dirty="0" smtClean="0">
                <a:ln w="17780" cmpd="sng">
                  <a:solidFill>
                    <a:schemeClr val="accent1">
                      <a:tint val="3000"/>
                    </a:schemeClr>
                  </a:solidFill>
                  <a:prstDash val="solid"/>
                  <a:miter lim="800000"/>
                </a:ln>
                <a:solidFill>
                  <a:srgbClr val="FF0000"/>
                </a:solidFill>
                <a:effectLst>
                  <a:outerShdw blurRad="50800" dist="38100" dir="5400000" algn="t" rotWithShape="0">
                    <a:prstClr val="black">
                      <a:alpha val="40000"/>
                    </a:prstClr>
                  </a:outerShdw>
                </a:effectLst>
                <a:latin typeface="Berlin Sans FB" pitchFamily="34" charset="0"/>
              </a:rPr>
              <a:t>One-to-One Computing</a:t>
            </a:r>
            <a:br>
              <a:rPr lang="en-US" sz="4400" dirty="0" smtClean="0">
                <a:ln w="17780" cmpd="sng">
                  <a:solidFill>
                    <a:schemeClr val="accent1">
                      <a:tint val="3000"/>
                    </a:schemeClr>
                  </a:solidFill>
                  <a:prstDash val="solid"/>
                  <a:miter lim="800000"/>
                </a:ln>
                <a:solidFill>
                  <a:srgbClr val="FF0000"/>
                </a:solidFill>
                <a:effectLst>
                  <a:outerShdw blurRad="50800" dist="38100" dir="5400000" algn="t" rotWithShape="0">
                    <a:prstClr val="black">
                      <a:alpha val="40000"/>
                    </a:prstClr>
                  </a:outerShdw>
                </a:effectLst>
                <a:latin typeface="Berlin Sans FB" pitchFamily="34" charset="0"/>
              </a:rPr>
            </a:br>
            <a:r>
              <a:rPr lang="en-US" sz="4400" dirty="0" smtClean="0">
                <a:ln w="17780" cmpd="sng">
                  <a:solidFill>
                    <a:schemeClr val="accent1">
                      <a:tint val="3000"/>
                    </a:schemeClr>
                  </a:solidFill>
                  <a:prstDash val="solid"/>
                  <a:miter lim="800000"/>
                </a:ln>
                <a:solidFill>
                  <a:srgbClr val="FF0000"/>
                </a:solidFill>
                <a:effectLst>
                  <a:outerShdw blurRad="50800" dist="38100" dir="5400000" algn="t" rotWithShape="0">
                    <a:prstClr val="black">
                      <a:alpha val="40000"/>
                    </a:prstClr>
                  </a:outerShdw>
                </a:effectLst>
                <a:latin typeface="Berlin Sans FB" pitchFamily="34" charset="0"/>
              </a:rPr>
              <a:t>Parent Orientation</a:t>
            </a:r>
            <a:endParaRPr lang="en-US" sz="4400" dirty="0">
              <a:ln w="17780" cmpd="sng">
                <a:solidFill>
                  <a:schemeClr val="accent1">
                    <a:tint val="3000"/>
                  </a:schemeClr>
                </a:solidFill>
                <a:prstDash val="solid"/>
                <a:miter lim="800000"/>
              </a:ln>
              <a:solidFill>
                <a:srgbClr val="FF0000"/>
              </a:solidFill>
              <a:effectLst>
                <a:outerShdw blurRad="50800" dist="38100" dir="5400000" algn="t" rotWithShape="0">
                  <a:prstClr val="black">
                    <a:alpha val="40000"/>
                  </a:prstClr>
                </a:outerShdw>
              </a:effectLst>
              <a:latin typeface="Berlin Sans FB" pitchFamily="34" charset="0"/>
            </a:endParaRPr>
          </a:p>
        </p:txBody>
      </p:sp>
      <p:sp>
        <p:nvSpPr>
          <p:cNvPr id="4097" name="Rectangle 1"/>
          <p:cNvSpPr>
            <a:spLocks noChangeArrowheads="1"/>
          </p:cNvSpPr>
          <p:nvPr/>
        </p:nvSpPr>
        <p:spPr bwMode="auto">
          <a:xfrm>
            <a:off x="914400" y="2209800"/>
            <a:ext cx="7467600" cy="37702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omic Sans MS" pitchFamily="66" charset="0"/>
                <a:cs typeface="Arial" pitchFamily="34" charset="0"/>
              </a:rPr>
              <a:t>TRANSFORMING</a:t>
            </a:r>
            <a:r>
              <a:rPr kumimoji="0" lang="en-US" sz="1400" b="1" i="0" u="none" strike="noStrike" cap="none" normalizeH="0" dirty="0" smtClean="0">
                <a:ln>
                  <a:noFill/>
                </a:ln>
                <a:solidFill>
                  <a:schemeClr val="bg1"/>
                </a:solidFill>
                <a:effectLst/>
                <a:latin typeface="Comic Sans MS" pitchFamily="66" charset="0"/>
                <a:cs typeface="Arial" pitchFamily="34" charset="0"/>
              </a:rPr>
              <a:t> PARENT ENGAGEMENT THROUGH TECHNOLOGY</a:t>
            </a:r>
            <a:endParaRPr kumimoji="0" lang="en-US" sz="1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bg1"/>
                </a:solidFill>
                <a:effectLst/>
                <a:latin typeface="Comic Sans MS" pitchFamily="66" charset="0"/>
                <a:cs typeface="Arial" pitchFamily="34" charset="0"/>
              </a:rPr>
              <a:t> </a:t>
            </a:r>
            <a:r>
              <a:rPr lang="es-MX" sz="1050" dirty="0" smtClean="0">
                <a:solidFill>
                  <a:schemeClr val="bg1"/>
                </a:solidFill>
                <a:latin typeface="Comic Sans MS" pitchFamily="66" charset="0"/>
                <a:cs typeface="Arial" pitchFamily="34" charset="0"/>
              </a:rPr>
              <a:t>Transformando la participación de padres a través de la tecnología</a:t>
            </a:r>
            <a:endParaRPr kumimoji="0" lang="es-MX"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5" name="TextBox 3"/>
          <p:cNvSpPr txBox="1">
            <a:spLocks noChangeArrowheads="1"/>
          </p:cNvSpPr>
          <p:nvPr/>
        </p:nvSpPr>
        <p:spPr bwMode="auto">
          <a:xfrm>
            <a:off x="609600" y="2743200"/>
            <a:ext cx="4114800" cy="3785652"/>
          </a:xfrm>
          <a:prstGeom prst="rect">
            <a:avLst/>
          </a:prstGeom>
          <a:noFill/>
          <a:ln w="9525">
            <a:noFill/>
            <a:miter lim="800000"/>
            <a:headEnd/>
            <a:tailEnd/>
          </a:ln>
        </p:spPr>
        <p:txBody>
          <a:bodyPr wrap="square">
            <a:spAutoFit/>
          </a:bodyPr>
          <a:lstStyle/>
          <a:p>
            <a:pPr marL="342900" indent="-342900">
              <a:buFontTx/>
              <a:buAutoNum type="arabicPeriod"/>
            </a:pPr>
            <a:r>
              <a:rPr lang="en-US" sz="2400" dirty="0" smtClean="0">
                <a:solidFill>
                  <a:schemeClr val="bg1"/>
                </a:solidFill>
                <a:latin typeface="Consolas" pitchFamily="49" charset="0"/>
              </a:rPr>
              <a:t>Laptop information</a:t>
            </a:r>
            <a:endParaRPr lang="en-US" sz="2400" dirty="0">
              <a:solidFill>
                <a:schemeClr val="bg1"/>
              </a:solidFill>
              <a:latin typeface="Consolas" pitchFamily="49" charset="0"/>
            </a:endParaRPr>
          </a:p>
          <a:p>
            <a:pPr marL="342900" indent="-342900">
              <a:buFontTx/>
              <a:buAutoNum type="arabicPeriod"/>
            </a:pPr>
            <a:r>
              <a:rPr lang="en-US" sz="2400" dirty="0" smtClean="0">
                <a:solidFill>
                  <a:schemeClr val="bg1"/>
                </a:solidFill>
                <a:latin typeface="Consolas" pitchFamily="49" charset="0"/>
              </a:rPr>
              <a:t>Handbook</a:t>
            </a:r>
          </a:p>
          <a:p>
            <a:pPr marL="342900" indent="-342900">
              <a:buFontTx/>
              <a:buAutoNum type="arabicPeriod"/>
            </a:pPr>
            <a:r>
              <a:rPr lang="en-US" sz="2400" dirty="0" smtClean="0">
                <a:solidFill>
                  <a:schemeClr val="bg1"/>
                </a:solidFill>
                <a:latin typeface="Consolas" pitchFamily="49" charset="0"/>
              </a:rPr>
              <a:t>Internet Safety</a:t>
            </a:r>
          </a:p>
          <a:p>
            <a:pPr marL="342900" indent="-342900">
              <a:buFontTx/>
              <a:buAutoNum type="arabicPeriod"/>
            </a:pPr>
            <a:r>
              <a:rPr lang="en-US" sz="2400" dirty="0" smtClean="0">
                <a:solidFill>
                  <a:schemeClr val="bg1"/>
                </a:solidFill>
                <a:latin typeface="Consolas" pitchFamily="49" charset="0"/>
              </a:rPr>
              <a:t>Deployment</a:t>
            </a:r>
          </a:p>
          <a:p>
            <a:pPr marL="342900" indent="-342900">
              <a:buFontTx/>
              <a:buAutoNum type="arabicPeriod"/>
            </a:pPr>
            <a:r>
              <a:rPr lang="en-US" sz="2400" dirty="0" smtClean="0">
                <a:solidFill>
                  <a:schemeClr val="bg1"/>
                </a:solidFill>
                <a:latin typeface="Consolas" pitchFamily="49" charset="0"/>
              </a:rPr>
              <a:t>Taking it home</a:t>
            </a:r>
          </a:p>
          <a:p>
            <a:pPr marL="342900" indent="-342900">
              <a:buFontTx/>
              <a:buAutoNum type="arabicPeriod"/>
            </a:pPr>
            <a:r>
              <a:rPr lang="en-US" sz="2400" dirty="0" smtClean="0">
                <a:solidFill>
                  <a:schemeClr val="bg1"/>
                </a:solidFill>
                <a:latin typeface="Consolas" pitchFamily="49" charset="0"/>
              </a:rPr>
              <a:t>Parent Connect</a:t>
            </a:r>
          </a:p>
          <a:p>
            <a:pPr marL="342900" indent="-342900">
              <a:buFontTx/>
              <a:buAutoNum type="arabicPeriod"/>
            </a:pPr>
            <a:r>
              <a:rPr lang="en-US" sz="2400" dirty="0" smtClean="0">
                <a:solidFill>
                  <a:schemeClr val="bg1"/>
                </a:solidFill>
                <a:latin typeface="Consolas" pitchFamily="49" charset="0"/>
              </a:rPr>
              <a:t>College Academy for Parents</a:t>
            </a:r>
          </a:p>
          <a:p>
            <a:pPr marL="342900" indent="-342900">
              <a:buFontTx/>
              <a:buAutoNum type="arabicPeriod"/>
            </a:pPr>
            <a:r>
              <a:rPr lang="en-US" sz="2400" dirty="0" smtClean="0">
                <a:solidFill>
                  <a:schemeClr val="bg1"/>
                </a:solidFill>
                <a:latin typeface="Consolas" pitchFamily="49" charset="0"/>
              </a:rPr>
              <a:t>Contract</a:t>
            </a:r>
          </a:p>
          <a:p>
            <a:pPr marL="342900" indent="-342900">
              <a:buFontTx/>
              <a:buAutoNum type="arabicPeriod"/>
            </a:pPr>
            <a:r>
              <a:rPr lang="en-US" sz="2400" dirty="0" smtClean="0">
                <a:solidFill>
                  <a:schemeClr val="bg1"/>
                </a:solidFill>
                <a:latin typeface="Consolas" pitchFamily="49" charset="0"/>
              </a:rPr>
              <a:t>Questions</a:t>
            </a:r>
          </a:p>
        </p:txBody>
      </p:sp>
      <p:sp>
        <p:nvSpPr>
          <p:cNvPr id="6" name="TextBox 3"/>
          <p:cNvSpPr txBox="1">
            <a:spLocks noChangeArrowheads="1"/>
          </p:cNvSpPr>
          <p:nvPr/>
        </p:nvSpPr>
        <p:spPr bwMode="auto">
          <a:xfrm>
            <a:off x="4572000" y="2743200"/>
            <a:ext cx="4114800" cy="400110"/>
          </a:xfrm>
          <a:prstGeom prst="rect">
            <a:avLst/>
          </a:prstGeom>
          <a:noFill/>
          <a:ln w="9525">
            <a:noFill/>
            <a:miter lim="800000"/>
            <a:headEnd/>
            <a:tailEnd/>
          </a:ln>
        </p:spPr>
        <p:txBody>
          <a:bodyPr wrap="square">
            <a:spAutoFit/>
          </a:bodyPr>
          <a:lstStyle/>
          <a:p>
            <a:pPr marL="342900" indent="-342900">
              <a:buFontTx/>
              <a:buAutoNum type="arabicPeriod"/>
            </a:pPr>
            <a:endParaRPr lang="es-MX" sz="2000" i="1" dirty="0" smtClean="0">
              <a:solidFill>
                <a:schemeClr val="bg1"/>
              </a:solidFill>
              <a:latin typeface="Consolas" pitchFamily="49" charset="0"/>
              <a:cs typeface="Shonar Bangla" pitchFamily="34" charset="0"/>
            </a:endParaRPr>
          </a:p>
        </p:txBody>
      </p:sp>
      <p:cxnSp>
        <p:nvCxnSpPr>
          <p:cNvPr id="9" name="Straight Connector 8"/>
          <p:cNvCxnSpPr/>
          <p:nvPr/>
        </p:nvCxnSpPr>
        <p:spPr>
          <a:xfrm rot="5400000" flipH="1" flipV="1">
            <a:off x="2819400" y="4572000"/>
            <a:ext cx="33528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9" descr="Digital Explorers Logo.JPG"/>
          <p:cNvPicPr>
            <a:picLocks noChangeAspect="1"/>
          </p:cNvPicPr>
          <p:nvPr/>
        </p:nvPicPr>
        <p:blipFill>
          <a:blip r:embed="rId2" cstate="print"/>
          <a:stretch>
            <a:fillRect/>
          </a:stretch>
        </p:blipFill>
        <p:spPr>
          <a:xfrm>
            <a:off x="3048000" y="0"/>
            <a:ext cx="2895600" cy="953185"/>
          </a:xfrm>
          <a:prstGeom prst="rect">
            <a:avLst/>
          </a:prstGeom>
          <a:ln>
            <a:noFill/>
          </a:ln>
          <a:effectLst>
            <a:softEdge rad="112500"/>
          </a:effectLst>
        </p:spPr>
      </p:pic>
      <p:sp>
        <p:nvSpPr>
          <p:cNvPr id="8" name="TextBox 3"/>
          <p:cNvSpPr txBox="1">
            <a:spLocks noChangeArrowheads="1"/>
          </p:cNvSpPr>
          <p:nvPr/>
        </p:nvSpPr>
        <p:spPr bwMode="auto">
          <a:xfrm>
            <a:off x="4572000" y="2743200"/>
            <a:ext cx="4114800" cy="4093428"/>
          </a:xfrm>
          <a:prstGeom prst="rect">
            <a:avLst/>
          </a:prstGeom>
          <a:noFill/>
          <a:ln w="9525">
            <a:noFill/>
            <a:miter lim="800000"/>
            <a:headEnd/>
            <a:tailEnd/>
          </a:ln>
        </p:spPr>
        <p:txBody>
          <a:bodyPr>
            <a:spAutoFit/>
          </a:bodyPr>
          <a:lstStyle/>
          <a:p>
            <a:pPr marL="342900" indent="-342900">
              <a:buFontTx/>
              <a:buAutoNum type="arabicPeriod"/>
            </a:pPr>
            <a:r>
              <a:rPr lang="es-MX" sz="2000" i="1" dirty="0">
                <a:solidFill>
                  <a:schemeClr val="bg1"/>
                </a:solidFill>
                <a:latin typeface="Consolas" pitchFamily="49" charset="0"/>
                <a:ea typeface="Shonar Bangla"/>
                <a:cs typeface="Shonar Bangla"/>
              </a:rPr>
              <a:t>Información sobre la computadora</a:t>
            </a:r>
          </a:p>
          <a:p>
            <a:pPr marL="342900" indent="-342900">
              <a:buFontTx/>
              <a:buAutoNum type="arabicPeriod"/>
            </a:pPr>
            <a:r>
              <a:rPr lang="es-MX" sz="2000" i="1" dirty="0">
                <a:solidFill>
                  <a:schemeClr val="bg1"/>
                </a:solidFill>
                <a:latin typeface="Consolas" pitchFamily="49" charset="0"/>
                <a:ea typeface="Shonar Bangla"/>
                <a:cs typeface="Shonar Bangla"/>
              </a:rPr>
              <a:t>Manual</a:t>
            </a:r>
          </a:p>
          <a:p>
            <a:pPr marL="342900" indent="-342900">
              <a:buFontTx/>
              <a:buAutoNum type="arabicPeriod"/>
            </a:pPr>
            <a:r>
              <a:rPr lang="es-MX" sz="2000" i="1" dirty="0">
                <a:solidFill>
                  <a:schemeClr val="bg1"/>
                </a:solidFill>
                <a:latin typeface="Consolas" pitchFamily="49" charset="0"/>
                <a:ea typeface="Shonar Bangla"/>
                <a:cs typeface="Shonar Bangla"/>
              </a:rPr>
              <a:t>Seguridad del Internet</a:t>
            </a:r>
          </a:p>
          <a:p>
            <a:pPr marL="342900" indent="-342900">
              <a:buFontTx/>
              <a:buAutoNum type="arabicPeriod"/>
            </a:pPr>
            <a:r>
              <a:rPr lang="es-MX" sz="2000" dirty="0" smtClean="0">
                <a:ln w="17780" cmpd="sng">
                  <a:noFill/>
                  <a:prstDash val="solid"/>
                  <a:miter lim="800000"/>
                </a:ln>
                <a:solidFill>
                  <a:schemeClr val="bg1"/>
                </a:solidFill>
                <a:effectLst>
                  <a:outerShdw blurRad="55000" dist="50800" dir="5400000" algn="tl">
                    <a:srgbClr val="000000">
                      <a:alpha val="33000"/>
                    </a:srgbClr>
                  </a:outerShdw>
                </a:effectLst>
                <a:latin typeface="Consolas" pitchFamily="49" charset="0"/>
              </a:rPr>
              <a:t>Distribución</a:t>
            </a:r>
            <a:endParaRPr lang="es-MX" sz="2000" i="1" dirty="0">
              <a:ln w="17780" cmpd="sng">
                <a:noFill/>
                <a:prstDash val="solid"/>
                <a:miter lim="800000"/>
              </a:ln>
              <a:solidFill>
                <a:schemeClr val="bg1"/>
              </a:solidFill>
              <a:latin typeface="Consolas" pitchFamily="49" charset="0"/>
              <a:ea typeface="Shonar Bangla"/>
              <a:cs typeface="Shonar Bangla"/>
            </a:endParaRPr>
          </a:p>
          <a:p>
            <a:pPr marL="342900" indent="-342900">
              <a:buFontTx/>
              <a:buAutoNum type="arabicPeriod"/>
            </a:pPr>
            <a:r>
              <a:rPr lang="es-MX" sz="2000" i="1" dirty="0" smtClean="0">
                <a:solidFill>
                  <a:schemeClr val="bg1"/>
                </a:solidFill>
                <a:latin typeface="Consolas" pitchFamily="49" charset="0"/>
                <a:ea typeface="Shonar Bangla"/>
                <a:cs typeface="Shonar Bangla"/>
              </a:rPr>
              <a:t>Llevando la computadora a </a:t>
            </a:r>
            <a:r>
              <a:rPr lang="es-MX" sz="2000" i="1" dirty="0">
                <a:solidFill>
                  <a:schemeClr val="bg1"/>
                </a:solidFill>
                <a:latin typeface="Consolas" pitchFamily="49" charset="0"/>
                <a:ea typeface="Shonar Bangla"/>
                <a:cs typeface="Shonar Bangla"/>
              </a:rPr>
              <a:t>casa</a:t>
            </a:r>
          </a:p>
          <a:p>
            <a:pPr marL="342900" indent="-342900">
              <a:buFontTx/>
              <a:buAutoNum type="arabicPeriod"/>
            </a:pPr>
            <a:r>
              <a:rPr lang="es-MX" sz="2000" i="1" dirty="0" err="1">
                <a:solidFill>
                  <a:schemeClr val="bg1"/>
                </a:solidFill>
                <a:latin typeface="Consolas" pitchFamily="49" charset="0"/>
                <a:ea typeface="Shonar Bangla"/>
                <a:cs typeface="Shonar Bangla"/>
              </a:rPr>
              <a:t>Parent</a:t>
            </a:r>
            <a:r>
              <a:rPr lang="es-MX" sz="2000" i="1" dirty="0">
                <a:solidFill>
                  <a:schemeClr val="bg1"/>
                </a:solidFill>
                <a:latin typeface="Consolas" pitchFamily="49" charset="0"/>
                <a:ea typeface="Shonar Bangla"/>
                <a:cs typeface="Shonar Bangla"/>
              </a:rPr>
              <a:t> </a:t>
            </a:r>
            <a:r>
              <a:rPr lang="es-MX" sz="2000" i="1" dirty="0" err="1">
                <a:solidFill>
                  <a:schemeClr val="bg1"/>
                </a:solidFill>
                <a:latin typeface="Consolas" pitchFamily="49" charset="0"/>
                <a:ea typeface="Shonar Bangla"/>
                <a:cs typeface="Shonar Bangla"/>
              </a:rPr>
              <a:t>Connect</a:t>
            </a:r>
            <a:endParaRPr lang="es-MX" sz="2000" i="1" dirty="0">
              <a:solidFill>
                <a:schemeClr val="bg1"/>
              </a:solidFill>
              <a:latin typeface="Consolas" pitchFamily="49" charset="0"/>
              <a:ea typeface="Shonar Bangla"/>
              <a:cs typeface="Shonar Bangla"/>
            </a:endParaRPr>
          </a:p>
          <a:p>
            <a:pPr marL="342900" indent="-342900">
              <a:buFontTx/>
              <a:buAutoNum type="arabicPeriod"/>
            </a:pPr>
            <a:r>
              <a:rPr lang="es-MX" sz="2000" i="1" dirty="0">
                <a:solidFill>
                  <a:schemeClr val="bg1"/>
                </a:solidFill>
                <a:latin typeface="Consolas" pitchFamily="49" charset="0"/>
                <a:ea typeface="Shonar Bangla"/>
                <a:cs typeface="Shonar Bangla"/>
              </a:rPr>
              <a:t>La Academia Universitaria para Padres de Familia</a:t>
            </a:r>
          </a:p>
          <a:p>
            <a:pPr marL="342900" indent="-342900">
              <a:buFontTx/>
              <a:buAutoNum type="arabicPeriod"/>
            </a:pPr>
            <a:r>
              <a:rPr lang="es-MX" sz="2000" i="1" dirty="0">
                <a:solidFill>
                  <a:schemeClr val="bg1"/>
                </a:solidFill>
                <a:latin typeface="Consolas" pitchFamily="49" charset="0"/>
                <a:ea typeface="Shonar Bangla"/>
                <a:cs typeface="Shonar Bangla"/>
              </a:rPr>
              <a:t>Información sobre el contrato</a:t>
            </a:r>
          </a:p>
          <a:p>
            <a:pPr marL="342900" indent="-342900">
              <a:buFontTx/>
              <a:buAutoNum type="arabicPeriod"/>
            </a:pPr>
            <a:r>
              <a:rPr lang="es-MX" sz="2000" i="1" dirty="0">
                <a:solidFill>
                  <a:schemeClr val="bg1"/>
                </a:solidFill>
                <a:latin typeface="Consolas" pitchFamily="49" charset="0"/>
                <a:ea typeface="Shonar Bangla"/>
                <a:cs typeface="Shonar Bangla"/>
              </a:rPr>
              <a:t>Preguntas</a:t>
            </a: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2" cstate="print"/>
          <a:srcRect/>
          <a:stretch>
            <a:fillRect/>
          </a:stretch>
        </p:blipFill>
        <p:spPr bwMode="auto">
          <a:xfrm>
            <a:off x="0" y="0"/>
            <a:ext cx="9753600" cy="7315200"/>
          </a:xfrm>
          <a:prstGeom prst="rect">
            <a:avLst/>
          </a:prstGeom>
          <a:noFill/>
          <a:ln w="9525">
            <a:noFill/>
            <a:miter lim="800000"/>
            <a:headEnd/>
            <a:tailEnd/>
          </a:ln>
          <a:effectLst/>
        </p:spPr>
      </p:pic>
      <p:sp>
        <p:nvSpPr>
          <p:cNvPr id="5" name="Oval 4"/>
          <p:cNvSpPr/>
          <p:nvPr/>
        </p:nvSpPr>
        <p:spPr>
          <a:xfrm>
            <a:off x="6629400" y="5715000"/>
            <a:ext cx="1143000" cy="914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3505200" y="4800600"/>
            <a:ext cx="3200400" cy="1066800"/>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295400" y="3733800"/>
            <a:ext cx="2438400" cy="1676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Click on Parent Connect button</a:t>
            </a:r>
          </a:p>
          <a:p>
            <a:pPr algn="ctr"/>
            <a:r>
              <a:rPr lang="en-US" sz="2000" b="1" i="1" dirty="0" smtClean="0">
                <a:solidFill>
                  <a:srgbClr val="FFFF00"/>
                </a:solidFill>
              </a:rPr>
              <a:t> / </a:t>
            </a:r>
            <a:r>
              <a:rPr lang="es-MX" sz="2000" b="1" i="1" dirty="0" smtClean="0">
                <a:solidFill>
                  <a:srgbClr val="FFFF00"/>
                </a:solidFill>
              </a:rPr>
              <a:t>Oprima el botón “</a:t>
            </a:r>
            <a:r>
              <a:rPr lang="es-MX" sz="2000" b="1" i="1" dirty="0" err="1" smtClean="0">
                <a:solidFill>
                  <a:srgbClr val="FFFF00"/>
                </a:solidFill>
              </a:rPr>
              <a:t>Parent</a:t>
            </a:r>
            <a:r>
              <a:rPr lang="es-MX" sz="2000" b="1" i="1" dirty="0" smtClean="0">
                <a:solidFill>
                  <a:srgbClr val="FFFF00"/>
                </a:solidFill>
              </a:rPr>
              <a:t> </a:t>
            </a:r>
            <a:r>
              <a:rPr lang="es-MX" sz="2000" b="1" i="1" dirty="0" err="1" smtClean="0">
                <a:solidFill>
                  <a:srgbClr val="FFFF00"/>
                </a:solidFill>
              </a:rPr>
              <a:t>Connect</a:t>
            </a:r>
            <a:r>
              <a:rPr lang="es-MX" sz="2000" b="1" i="1" dirty="0" smtClean="0">
                <a:solidFill>
                  <a:srgbClr val="FFFF00"/>
                </a:solidFill>
              </a:rPr>
              <a:t>”</a:t>
            </a:r>
            <a:endParaRPr lang="es-MX" sz="2000" b="1" i="1" dirty="0">
              <a:solidFill>
                <a:srgbClr val="FFFF00"/>
              </a:solidFill>
            </a:endParaRPr>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a:effectLst/>
        </p:spPr>
      </p:pic>
      <p:sp>
        <p:nvSpPr>
          <p:cNvPr id="6" name="Rectangle 5"/>
          <p:cNvSpPr/>
          <p:nvPr/>
        </p:nvSpPr>
        <p:spPr>
          <a:xfrm>
            <a:off x="5181600" y="838200"/>
            <a:ext cx="1828800" cy="2133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Click the </a:t>
            </a:r>
          </a:p>
          <a:p>
            <a:pPr algn="ctr"/>
            <a:r>
              <a:rPr lang="en-US" sz="2000" b="1" dirty="0" smtClean="0">
                <a:solidFill>
                  <a:srgbClr val="FFFF00"/>
                </a:solidFill>
              </a:rPr>
              <a:t>Login now link /</a:t>
            </a:r>
          </a:p>
          <a:p>
            <a:pPr algn="ctr"/>
            <a:r>
              <a:rPr lang="es-MX" sz="2000" b="1" i="1" dirty="0" smtClean="0">
                <a:solidFill>
                  <a:srgbClr val="FFFF00"/>
                </a:solidFill>
              </a:rPr>
              <a:t>Oprima “</a:t>
            </a:r>
            <a:r>
              <a:rPr lang="es-MX" sz="2000" b="1" i="1" dirty="0" err="1" smtClean="0">
                <a:solidFill>
                  <a:srgbClr val="FFFF00"/>
                </a:solidFill>
              </a:rPr>
              <a:t>login</a:t>
            </a:r>
            <a:r>
              <a:rPr lang="es-MX" sz="2000" b="1" i="1" dirty="0" smtClean="0">
                <a:solidFill>
                  <a:srgbClr val="FFFF00"/>
                </a:solidFill>
              </a:rPr>
              <a:t> </a:t>
            </a:r>
            <a:r>
              <a:rPr lang="es-MX" sz="2000" b="1" i="1" dirty="0" err="1" smtClean="0">
                <a:solidFill>
                  <a:srgbClr val="FFFF00"/>
                </a:solidFill>
              </a:rPr>
              <a:t>now</a:t>
            </a:r>
            <a:r>
              <a:rPr lang="es-MX" sz="2000" b="1" i="1" dirty="0" smtClean="0">
                <a:solidFill>
                  <a:srgbClr val="FFFF00"/>
                </a:solidFill>
              </a:rPr>
              <a:t>”</a:t>
            </a:r>
            <a:endParaRPr lang="es-MX" sz="2000" b="1" i="1" dirty="0">
              <a:solidFill>
                <a:srgbClr val="FFFF00"/>
              </a:solidFill>
            </a:endParaRPr>
          </a:p>
        </p:txBody>
      </p:sp>
      <p:cxnSp>
        <p:nvCxnSpPr>
          <p:cNvPr id="7" name="Straight Arrow Connector 6"/>
          <p:cNvCxnSpPr/>
          <p:nvPr/>
        </p:nvCxnSpPr>
        <p:spPr>
          <a:xfrm rot="5400000">
            <a:off x="4991100" y="2933700"/>
            <a:ext cx="990600" cy="914400"/>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343400" y="3886200"/>
            <a:ext cx="990600" cy="609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solidFill>
              <a:schemeClr val="tx1"/>
            </a:solidFill>
            <a:miter lim="800000"/>
            <a:headEnd/>
            <a:tailEnd/>
          </a:ln>
          <a:effectLst/>
        </p:spPr>
      </p:pic>
      <p:sp>
        <p:nvSpPr>
          <p:cNvPr id="3" name="Rectangle 2"/>
          <p:cNvSpPr/>
          <p:nvPr/>
        </p:nvSpPr>
        <p:spPr>
          <a:xfrm>
            <a:off x="3962400" y="228600"/>
            <a:ext cx="2667000" cy="23622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Type your </a:t>
            </a:r>
          </a:p>
          <a:p>
            <a:pPr algn="ctr"/>
            <a:r>
              <a:rPr lang="en-US" sz="2000" b="1" dirty="0" smtClean="0">
                <a:solidFill>
                  <a:srgbClr val="FFFF00"/>
                </a:solidFill>
              </a:rPr>
              <a:t>Username &amp; Password /</a:t>
            </a:r>
            <a:r>
              <a:rPr lang="en-US" sz="2000" b="1" dirty="0" smtClean="0">
                <a:solidFill>
                  <a:srgbClr val="FFFF00"/>
                </a:solidFill>
                <a:latin typeface="+mj-lt"/>
              </a:rPr>
              <a:t> </a:t>
            </a:r>
            <a:r>
              <a:rPr lang="es-ES" b="1" i="1" dirty="0" smtClean="0">
                <a:solidFill>
                  <a:srgbClr val="FFFF00"/>
                </a:solidFill>
                <a:latin typeface="+mj-lt"/>
              </a:rPr>
              <a:t>su nombre de usuario y contraseña</a:t>
            </a:r>
            <a:endParaRPr lang="en-US" sz="2000" b="1" dirty="0" smtClean="0">
              <a:solidFill>
                <a:srgbClr val="FFFF00"/>
              </a:solidFill>
              <a:latin typeface="+mj-lt"/>
            </a:endParaRPr>
          </a:p>
          <a:p>
            <a:pPr algn="ctr"/>
            <a:endParaRPr lang="en-US" sz="2000" b="1" dirty="0">
              <a:solidFill>
                <a:srgbClr val="FFFF00"/>
              </a:solidFill>
            </a:endParaRPr>
          </a:p>
        </p:txBody>
      </p:sp>
      <p:cxnSp>
        <p:nvCxnSpPr>
          <p:cNvPr id="4" name="Straight Arrow Connector 3"/>
          <p:cNvCxnSpPr>
            <a:stCxn id="3" idx="1"/>
          </p:cNvCxnSpPr>
          <p:nvPr/>
        </p:nvCxnSpPr>
        <p:spPr>
          <a:xfrm rot="10800000" flipV="1">
            <a:off x="2514600" y="1409700"/>
            <a:ext cx="1447800" cy="1028700"/>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flipV="1">
            <a:off x="2667000" y="1752600"/>
            <a:ext cx="1447800" cy="1066800"/>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143000" y="3124200"/>
            <a:ext cx="3276600" cy="3429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00"/>
                </a:solidFill>
              </a:rPr>
              <a:t>Check your mail! </a:t>
            </a:r>
            <a:r>
              <a:rPr lang="en-US" sz="2000" b="1" dirty="0" smtClean="0">
                <a:solidFill>
                  <a:srgbClr val="FFFF00"/>
                </a:solidFill>
              </a:rPr>
              <a:t>Starting in February 2011 Parents &amp; Legal Guardians with students in grades: 5, 8 &amp; 9 will be receiving a letter with username &amp; password information</a:t>
            </a:r>
            <a:endParaRPr lang="en-US" sz="2000" b="1" dirty="0">
              <a:solidFill>
                <a:srgbClr val="FFFF00"/>
              </a:solidFill>
            </a:endParaRPr>
          </a:p>
        </p:txBody>
      </p:sp>
      <p:sp>
        <p:nvSpPr>
          <p:cNvPr id="8" name="Rectangle 7"/>
          <p:cNvSpPr/>
          <p:nvPr/>
        </p:nvSpPr>
        <p:spPr>
          <a:xfrm>
            <a:off x="4876800" y="3200400"/>
            <a:ext cx="3276600" cy="3276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i="1" dirty="0" smtClean="0"/>
              <a:t>¡Revise su correo! Comenzando en febrero 2011 los padres y tutores con estudiantes en los grados: 5, 8 &amp; 9 recibirán una notificación con la información que incluye su nombre de usuario y contraseña</a:t>
            </a:r>
            <a:endParaRPr lang="en-US" b="1" i="1" dirty="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par>
                          <p:cTn id="11" fill="hold">
                            <p:stCondLst>
                              <p:cond delay="1000"/>
                            </p:stCondLst>
                            <p:childTnLst>
                              <p:par>
                                <p:cTn id="12" presetID="34"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from="(-#ppt_w/2)" to="(#ppt_x)" calcmode="lin" valueType="num">
                                      <p:cBhvr>
                                        <p:cTn id="14" dur="600" fill="hold">
                                          <p:stCondLst>
                                            <p:cond delay="0"/>
                                          </p:stCondLst>
                                        </p:cTn>
                                        <p:tgtEl>
                                          <p:spTgt spid="8"/>
                                        </p:tgtEl>
                                        <p:attrNameLst>
                                          <p:attrName>ppt_x</p:attrName>
                                        </p:attrNameLst>
                                      </p:cBhvr>
                                    </p:anim>
                                    <p:anim from="0" to="-1.0" calcmode="lin" valueType="num">
                                      <p:cBhvr>
                                        <p:cTn id="15" dur="200" decel="50000" autoRev="1" fill="hold">
                                          <p:stCondLst>
                                            <p:cond delay="600"/>
                                          </p:stCondLst>
                                        </p:cTn>
                                        <p:tgtEl>
                                          <p:spTgt spid="8"/>
                                        </p:tgtEl>
                                        <p:attrNameLst>
                                          <p:attrName>xshear</p:attrName>
                                        </p:attrNameLst>
                                      </p:cBhvr>
                                    </p:anim>
                                    <p:animScale>
                                      <p:cBhvr>
                                        <p:cTn id="16" dur="200" decel="100000" autoRev="1" fill="hold">
                                          <p:stCondLst>
                                            <p:cond delay="600"/>
                                          </p:stCondLst>
                                        </p:cTn>
                                        <p:tgtEl>
                                          <p:spTgt spid="8"/>
                                        </p:tgtEl>
                                      </p:cBhvr>
                                      <p:from x="100000" y="100000"/>
                                      <p:to x="80000" y="100000"/>
                                    </p:animScale>
                                    <p:anim by="(#ppt_h/3+#ppt_w*0.1)" calcmode="lin" valueType="num">
                                      <p:cBhvr additive="sum">
                                        <p:cTn id="17"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cxnSp>
        <p:nvCxnSpPr>
          <p:cNvPr id="4" name="Straight Arrow Connector 3"/>
          <p:cNvCxnSpPr/>
          <p:nvPr/>
        </p:nvCxnSpPr>
        <p:spPr>
          <a:xfrm rot="10800000">
            <a:off x="4419600" y="2743200"/>
            <a:ext cx="1295400" cy="1143000"/>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562600" y="2971800"/>
            <a:ext cx="1828800" cy="1752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District Notices / </a:t>
            </a:r>
            <a:r>
              <a:rPr lang="es-MX" b="1" i="1" dirty="0" smtClean="0">
                <a:solidFill>
                  <a:srgbClr val="FFFF00"/>
                </a:solidFill>
              </a:rPr>
              <a:t>Noticias del </a:t>
            </a:r>
            <a:r>
              <a:rPr lang="es-MX" b="1" i="1" dirty="0" err="1" smtClean="0">
                <a:solidFill>
                  <a:srgbClr val="FFFF00"/>
                </a:solidFill>
              </a:rPr>
              <a:t>Districto</a:t>
            </a:r>
            <a:endParaRPr lang="es-MX" sz="2000" b="1" i="1" dirty="0">
              <a:solidFill>
                <a:srgbClr val="FFFF00"/>
              </a:solidFill>
            </a:endParaRPr>
          </a:p>
        </p:txBody>
      </p:sp>
      <p:cxnSp>
        <p:nvCxnSpPr>
          <p:cNvPr id="12" name="Straight Arrow Connector 11"/>
          <p:cNvCxnSpPr/>
          <p:nvPr/>
        </p:nvCxnSpPr>
        <p:spPr>
          <a:xfrm rot="10800000">
            <a:off x="1066800" y="3581400"/>
            <a:ext cx="1981200" cy="1676400"/>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590800" y="3200400"/>
            <a:ext cx="2057400" cy="3200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View information for all students in the family! /</a:t>
            </a:r>
          </a:p>
          <a:p>
            <a:pPr algn="ctr"/>
            <a:r>
              <a:rPr lang="es-ES" b="1" i="1" dirty="0" smtClean="0">
                <a:solidFill>
                  <a:srgbClr val="FFFF00"/>
                </a:solidFill>
              </a:rPr>
              <a:t>¡Ver información de todos los alumnos en la familia!</a:t>
            </a:r>
            <a:endParaRPr lang="en-US" sz="2000" b="1" dirty="0" smtClean="0">
              <a:solidFill>
                <a:srgbClr val="FFFF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lenovo-launches-ideapad-s10-netbook-1.jpg"/>
          <p:cNvPicPr>
            <a:picLocks noChangeAspect="1"/>
          </p:cNvPicPr>
          <p:nvPr/>
        </p:nvPicPr>
        <p:blipFill>
          <a:blip r:embed="rId2" cstate="print"/>
          <a:stretch>
            <a:fillRect/>
          </a:stretch>
        </p:blipFill>
        <p:spPr>
          <a:xfrm>
            <a:off x="1524000" y="304800"/>
            <a:ext cx="6019800" cy="579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itle 1"/>
          <p:cNvSpPr>
            <a:spLocks noGrp="1"/>
          </p:cNvSpPr>
          <p:nvPr>
            <p:ph type="title"/>
          </p:nvPr>
        </p:nvSpPr>
        <p:spPr>
          <a:xfrm>
            <a:off x="1066800" y="2743200"/>
            <a:ext cx="7086600" cy="1143000"/>
          </a:xfrm>
        </p:spPr>
        <p:txBody>
          <a:bodyPr>
            <a:noAutofit/>
          </a:bodyPr>
          <a:lstStyle/>
          <a:p>
            <a:pPr algn="ctr"/>
            <a:r>
              <a:rPr lang="en-US" sz="400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t>College</a:t>
            </a:r>
            <a:br>
              <a:rPr lang="en-US" sz="400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br>
            <a:r>
              <a:rPr lang="en-US" sz="400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t> Academy for </a:t>
            </a:r>
            <a:br>
              <a:rPr lang="en-US" sz="400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br>
            <a:r>
              <a:rPr lang="en-US" sz="400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t>Parents / </a:t>
            </a:r>
            <a:r>
              <a:rPr lang="en-US" sz="480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t/>
            </a:r>
            <a:br>
              <a:rPr lang="en-US" sz="480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br>
            <a:r>
              <a:rPr lang="en-US" sz="320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t>la Academia</a:t>
            </a:r>
            <a:br>
              <a:rPr lang="en-US" sz="320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br>
            <a:r>
              <a:rPr lang="en-US" sz="3200" dirty="0" err="1"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t>Universitaria</a:t>
            </a:r>
            <a:r>
              <a:rPr lang="en-US" sz="320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t> </a:t>
            </a:r>
            <a:r>
              <a:rPr lang="en-US" sz="3200" dirty="0" err="1"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t>para</a:t>
            </a:r>
            <a:r>
              <a:rPr lang="en-US" sz="320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t/>
            </a:r>
            <a:br>
              <a:rPr lang="en-US" sz="320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br>
            <a:r>
              <a:rPr lang="en-US" sz="320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t>Padres de Familia</a:t>
            </a:r>
            <a:endParaRPr lang="en-US" sz="4800" i="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endParaRPr>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rkshopIcon.png"/>
          <p:cNvPicPr>
            <a:picLocks noChangeAspect="1"/>
          </p:cNvPicPr>
          <p:nvPr/>
        </p:nvPicPr>
        <p:blipFill>
          <a:blip r:embed="rId2" cstate="print"/>
          <a:srcRect/>
          <a:stretch>
            <a:fillRect/>
          </a:stretch>
        </p:blipFill>
        <p:spPr bwMode="auto">
          <a:xfrm>
            <a:off x="2286000" y="5486400"/>
            <a:ext cx="1063487" cy="1143000"/>
          </a:xfrm>
          <a:prstGeom prst="rect">
            <a:avLst/>
          </a:prstGeom>
          <a:noFill/>
          <a:ln w="9525">
            <a:noFill/>
            <a:miter lim="800000"/>
            <a:headEnd/>
            <a:tailEnd/>
          </a:ln>
        </p:spPr>
      </p:pic>
      <p:pic>
        <p:nvPicPr>
          <p:cNvPr id="14" name="Picture 13" descr="Slide-Text1.png"/>
          <p:cNvPicPr>
            <a:picLocks noChangeAspect="1"/>
          </p:cNvPicPr>
          <p:nvPr/>
        </p:nvPicPr>
        <p:blipFill>
          <a:blip r:embed="rId3" cstate="print"/>
          <a:srcRect/>
          <a:stretch>
            <a:fillRect/>
          </a:stretch>
        </p:blipFill>
        <p:spPr bwMode="auto">
          <a:xfrm>
            <a:off x="304800" y="1905000"/>
            <a:ext cx="3962400" cy="2895600"/>
          </a:xfrm>
          <a:prstGeom prst="rect">
            <a:avLst/>
          </a:prstGeom>
          <a:noFill/>
          <a:ln w="9525">
            <a:noFill/>
            <a:miter lim="800000"/>
            <a:headEnd/>
            <a:tailEnd/>
          </a:ln>
        </p:spPr>
      </p:pic>
      <p:pic>
        <p:nvPicPr>
          <p:cNvPr id="2052" name="Picture 14" descr="ArizonaBlockARGB.png"/>
          <p:cNvPicPr>
            <a:picLocks noChangeAspect="1"/>
          </p:cNvPicPr>
          <p:nvPr/>
        </p:nvPicPr>
        <p:blipFill>
          <a:blip r:embed="rId4" cstate="print"/>
          <a:srcRect/>
          <a:stretch>
            <a:fillRect/>
          </a:stretch>
        </p:blipFill>
        <p:spPr bwMode="auto">
          <a:xfrm>
            <a:off x="304800" y="6015038"/>
            <a:ext cx="609600" cy="614362"/>
          </a:xfrm>
          <a:prstGeom prst="rect">
            <a:avLst/>
          </a:prstGeom>
          <a:noFill/>
          <a:ln w="9525">
            <a:noFill/>
            <a:miter lim="800000"/>
            <a:headEnd/>
            <a:tailEnd/>
          </a:ln>
        </p:spPr>
      </p:pic>
      <p:grpSp>
        <p:nvGrpSpPr>
          <p:cNvPr id="3" name="Group 26"/>
          <p:cNvGrpSpPr>
            <a:grpSpLocks/>
          </p:cNvGrpSpPr>
          <p:nvPr/>
        </p:nvGrpSpPr>
        <p:grpSpPr bwMode="auto">
          <a:xfrm>
            <a:off x="1066800" y="5029200"/>
            <a:ext cx="1066800" cy="1600200"/>
            <a:chOff x="1114425" y="2286000"/>
            <a:chExt cx="1247775" cy="1766887"/>
          </a:xfrm>
        </p:grpSpPr>
        <p:pic>
          <p:nvPicPr>
            <p:cNvPr id="2063" name="Picture 27" descr="kickoffIcon.png"/>
            <p:cNvPicPr>
              <a:picLocks noChangeAspect="1"/>
            </p:cNvPicPr>
            <p:nvPr/>
          </p:nvPicPr>
          <p:blipFill>
            <a:blip r:embed="rId5" cstate="print"/>
            <a:srcRect/>
            <a:stretch>
              <a:fillRect/>
            </a:stretch>
          </p:blipFill>
          <p:spPr bwMode="auto">
            <a:xfrm>
              <a:off x="1114425" y="2805112"/>
              <a:ext cx="1247775" cy="1247775"/>
            </a:xfrm>
            <a:prstGeom prst="rect">
              <a:avLst/>
            </a:prstGeom>
            <a:noFill/>
            <a:ln w="9525">
              <a:noFill/>
              <a:miter lim="800000"/>
              <a:headEnd/>
              <a:tailEnd/>
            </a:ln>
          </p:spPr>
        </p:pic>
        <p:pic>
          <p:nvPicPr>
            <p:cNvPr id="2064" name="Picture 28" descr="starts.png"/>
            <p:cNvPicPr>
              <a:picLocks noChangeAspect="1"/>
            </p:cNvPicPr>
            <p:nvPr/>
          </p:nvPicPr>
          <p:blipFill>
            <a:blip r:embed="rId6" cstate="print"/>
            <a:srcRect/>
            <a:stretch>
              <a:fillRect/>
            </a:stretch>
          </p:blipFill>
          <p:spPr bwMode="auto">
            <a:xfrm>
              <a:off x="1190625" y="2286000"/>
              <a:ext cx="1066800" cy="457200"/>
            </a:xfrm>
            <a:prstGeom prst="rect">
              <a:avLst/>
            </a:prstGeom>
            <a:noFill/>
            <a:ln w="9525">
              <a:noFill/>
              <a:miter lim="800000"/>
              <a:headEnd/>
              <a:tailEnd/>
            </a:ln>
          </p:spPr>
        </p:pic>
      </p:grpSp>
      <p:grpSp>
        <p:nvGrpSpPr>
          <p:cNvPr id="28" name="Group 18"/>
          <p:cNvGrpSpPr>
            <a:grpSpLocks/>
          </p:cNvGrpSpPr>
          <p:nvPr/>
        </p:nvGrpSpPr>
        <p:grpSpPr bwMode="auto">
          <a:xfrm>
            <a:off x="4876800" y="3581400"/>
            <a:ext cx="1219200" cy="1616075"/>
            <a:chOff x="990600" y="2285161"/>
            <a:chExt cx="1447800" cy="1767726"/>
          </a:xfrm>
        </p:grpSpPr>
        <p:pic>
          <p:nvPicPr>
            <p:cNvPr id="29" name="Picture 3" descr="kickoffIcon.png"/>
            <p:cNvPicPr>
              <a:picLocks noChangeAspect="1"/>
            </p:cNvPicPr>
            <p:nvPr/>
          </p:nvPicPr>
          <p:blipFill>
            <a:blip r:embed="rId7" cstate="print"/>
            <a:srcRect/>
            <a:stretch>
              <a:fillRect/>
            </a:stretch>
          </p:blipFill>
          <p:spPr bwMode="auto">
            <a:xfrm>
              <a:off x="1114425" y="2805112"/>
              <a:ext cx="1247775" cy="1247775"/>
            </a:xfrm>
            <a:prstGeom prst="rect">
              <a:avLst/>
            </a:prstGeom>
            <a:noFill/>
            <a:ln w="9525">
              <a:noFill/>
              <a:miter lim="800000"/>
              <a:headEnd/>
              <a:tailEnd/>
            </a:ln>
          </p:spPr>
        </p:pic>
        <p:pic>
          <p:nvPicPr>
            <p:cNvPr id="30" name="Picture 20" descr="Comienza.png"/>
            <p:cNvPicPr>
              <a:picLocks noChangeAspect="1"/>
            </p:cNvPicPr>
            <p:nvPr/>
          </p:nvPicPr>
          <p:blipFill>
            <a:blip r:embed="rId8" cstate="print"/>
            <a:srcRect/>
            <a:stretch>
              <a:fillRect/>
            </a:stretch>
          </p:blipFill>
          <p:spPr bwMode="auto">
            <a:xfrm>
              <a:off x="990600" y="2285161"/>
              <a:ext cx="1447800" cy="381838"/>
            </a:xfrm>
            <a:prstGeom prst="rect">
              <a:avLst/>
            </a:prstGeom>
            <a:noFill/>
            <a:ln w="9525">
              <a:noFill/>
              <a:miter lim="800000"/>
              <a:headEnd/>
              <a:tailEnd/>
            </a:ln>
          </p:spPr>
        </p:pic>
      </p:grpSp>
      <p:pic>
        <p:nvPicPr>
          <p:cNvPr id="31" name="Picture 30" descr="workshopIcon.png"/>
          <p:cNvPicPr>
            <a:picLocks noChangeAspect="1"/>
          </p:cNvPicPr>
          <p:nvPr/>
        </p:nvPicPr>
        <p:blipFill>
          <a:blip r:embed="rId9" cstate="print"/>
          <a:srcRect/>
          <a:stretch>
            <a:fillRect/>
          </a:stretch>
        </p:blipFill>
        <p:spPr bwMode="auto">
          <a:xfrm>
            <a:off x="6172200" y="4038600"/>
            <a:ext cx="1066800" cy="1143000"/>
          </a:xfrm>
          <a:prstGeom prst="rect">
            <a:avLst/>
          </a:prstGeom>
          <a:noFill/>
          <a:ln w="9525">
            <a:noFill/>
            <a:miter lim="800000"/>
            <a:headEnd/>
            <a:tailEnd/>
          </a:ln>
        </p:spPr>
      </p:pic>
      <p:pic>
        <p:nvPicPr>
          <p:cNvPr id="32" name="Picture 31" descr="Slide-Text1.png"/>
          <p:cNvPicPr>
            <a:picLocks noChangeAspect="1"/>
          </p:cNvPicPr>
          <p:nvPr/>
        </p:nvPicPr>
        <p:blipFill>
          <a:blip r:embed="rId10" cstate="print"/>
          <a:srcRect/>
          <a:stretch>
            <a:fillRect/>
          </a:stretch>
        </p:blipFill>
        <p:spPr bwMode="auto">
          <a:xfrm>
            <a:off x="4495800" y="457200"/>
            <a:ext cx="4343400" cy="2956559"/>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14" descr="ArizonaBlockARGB.png"/>
          <p:cNvPicPr>
            <a:picLocks noChangeAspect="1"/>
          </p:cNvPicPr>
          <p:nvPr/>
        </p:nvPicPr>
        <p:blipFill>
          <a:blip r:embed="rId2" cstate="print"/>
          <a:srcRect/>
          <a:stretch>
            <a:fillRect/>
          </a:stretch>
        </p:blipFill>
        <p:spPr bwMode="auto">
          <a:xfrm>
            <a:off x="304800" y="6015038"/>
            <a:ext cx="609600" cy="614362"/>
          </a:xfrm>
          <a:prstGeom prst="rect">
            <a:avLst/>
          </a:prstGeom>
          <a:noFill/>
          <a:ln w="9525">
            <a:noFill/>
            <a:miter lim="800000"/>
            <a:headEnd/>
            <a:tailEnd/>
          </a:ln>
        </p:spPr>
      </p:pic>
      <p:grpSp>
        <p:nvGrpSpPr>
          <p:cNvPr id="2" name="Group 15"/>
          <p:cNvGrpSpPr>
            <a:grpSpLocks/>
          </p:cNvGrpSpPr>
          <p:nvPr/>
        </p:nvGrpSpPr>
        <p:grpSpPr bwMode="auto">
          <a:xfrm>
            <a:off x="5715000" y="3200400"/>
            <a:ext cx="838200" cy="2476500"/>
            <a:chOff x="2057400" y="2362200"/>
            <a:chExt cx="942975" cy="2781300"/>
          </a:xfrm>
        </p:grpSpPr>
        <p:pic>
          <p:nvPicPr>
            <p:cNvPr id="2065" name="Picture 16" descr="schoolIcon.png"/>
            <p:cNvPicPr>
              <a:picLocks noChangeAspect="1"/>
            </p:cNvPicPr>
            <p:nvPr/>
          </p:nvPicPr>
          <p:blipFill>
            <a:blip r:embed="rId3" cstate="print"/>
            <a:srcRect/>
            <a:stretch>
              <a:fillRect/>
            </a:stretch>
          </p:blipFill>
          <p:spPr bwMode="auto">
            <a:xfrm>
              <a:off x="2057400" y="2362200"/>
              <a:ext cx="942975" cy="1276350"/>
            </a:xfrm>
            <a:prstGeom prst="rect">
              <a:avLst/>
            </a:prstGeom>
            <a:noFill/>
            <a:ln w="9525">
              <a:noFill/>
              <a:miter lim="800000"/>
              <a:headEnd/>
              <a:tailEnd/>
            </a:ln>
          </p:spPr>
        </p:pic>
        <p:pic>
          <p:nvPicPr>
            <p:cNvPr id="2066" name="Picture 17" descr="kidIcon.png"/>
            <p:cNvPicPr>
              <a:picLocks noChangeAspect="1"/>
            </p:cNvPicPr>
            <p:nvPr/>
          </p:nvPicPr>
          <p:blipFill>
            <a:blip r:embed="rId4" cstate="print"/>
            <a:srcRect/>
            <a:stretch>
              <a:fillRect/>
            </a:stretch>
          </p:blipFill>
          <p:spPr bwMode="auto">
            <a:xfrm>
              <a:off x="2266950" y="3962400"/>
              <a:ext cx="581025" cy="1181100"/>
            </a:xfrm>
            <a:prstGeom prst="rect">
              <a:avLst/>
            </a:prstGeom>
            <a:noFill/>
            <a:ln w="9525">
              <a:noFill/>
              <a:miter lim="800000"/>
              <a:headEnd/>
              <a:tailEnd/>
            </a:ln>
          </p:spPr>
        </p:pic>
      </p:grpSp>
      <p:pic>
        <p:nvPicPr>
          <p:cNvPr id="19" name="Picture 18" descr="Slide-Text2.png"/>
          <p:cNvPicPr>
            <a:picLocks noChangeAspect="1"/>
          </p:cNvPicPr>
          <p:nvPr/>
        </p:nvPicPr>
        <p:blipFill>
          <a:blip r:embed="rId5" cstate="print"/>
          <a:srcRect/>
          <a:stretch>
            <a:fillRect/>
          </a:stretch>
        </p:blipFill>
        <p:spPr bwMode="auto">
          <a:xfrm>
            <a:off x="609600" y="2362200"/>
            <a:ext cx="3476625" cy="2771775"/>
          </a:xfrm>
          <a:prstGeom prst="rect">
            <a:avLst/>
          </a:prstGeom>
          <a:noFill/>
          <a:ln w="9525">
            <a:noFill/>
            <a:miter lim="800000"/>
            <a:headEnd/>
            <a:tailEnd/>
          </a:ln>
        </p:spPr>
      </p:pic>
      <p:pic>
        <p:nvPicPr>
          <p:cNvPr id="28" name="Picture 27" descr="Texto2.png"/>
          <p:cNvPicPr>
            <a:picLocks noChangeAspect="1"/>
          </p:cNvPicPr>
          <p:nvPr/>
        </p:nvPicPr>
        <p:blipFill>
          <a:blip r:embed="rId6" cstate="print"/>
          <a:srcRect/>
          <a:stretch>
            <a:fillRect/>
          </a:stretch>
        </p:blipFill>
        <p:spPr bwMode="auto">
          <a:xfrm>
            <a:off x="4495800" y="381000"/>
            <a:ext cx="4267200" cy="2667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14" descr="ArizonaBlockARGB.png"/>
          <p:cNvPicPr>
            <a:picLocks noChangeAspect="1"/>
          </p:cNvPicPr>
          <p:nvPr/>
        </p:nvPicPr>
        <p:blipFill>
          <a:blip r:embed="rId2" cstate="print"/>
          <a:srcRect/>
          <a:stretch>
            <a:fillRect/>
          </a:stretch>
        </p:blipFill>
        <p:spPr bwMode="auto">
          <a:xfrm>
            <a:off x="304800" y="6015038"/>
            <a:ext cx="609600" cy="614362"/>
          </a:xfrm>
          <a:prstGeom prst="rect">
            <a:avLst/>
          </a:prstGeom>
          <a:noFill/>
          <a:ln w="9525">
            <a:noFill/>
            <a:miter lim="800000"/>
            <a:headEnd/>
            <a:tailEnd/>
          </a:ln>
        </p:spPr>
      </p:pic>
      <p:pic>
        <p:nvPicPr>
          <p:cNvPr id="20" name="Picture 19" descr="busIcon.png"/>
          <p:cNvPicPr>
            <a:picLocks noChangeAspect="1"/>
          </p:cNvPicPr>
          <p:nvPr/>
        </p:nvPicPr>
        <p:blipFill>
          <a:blip r:embed="rId3" cstate="print"/>
          <a:srcRect/>
          <a:stretch>
            <a:fillRect/>
          </a:stretch>
        </p:blipFill>
        <p:spPr bwMode="auto">
          <a:xfrm>
            <a:off x="4648200" y="4648200"/>
            <a:ext cx="1885950" cy="1028700"/>
          </a:xfrm>
          <a:prstGeom prst="rect">
            <a:avLst/>
          </a:prstGeom>
          <a:noFill/>
          <a:ln w="9525">
            <a:noFill/>
            <a:miter lim="800000"/>
            <a:headEnd/>
            <a:tailEnd/>
          </a:ln>
        </p:spPr>
      </p:pic>
      <p:pic>
        <p:nvPicPr>
          <p:cNvPr id="21" name="Picture 20" descr="Slide-Text3.png"/>
          <p:cNvPicPr>
            <a:picLocks noChangeAspect="1"/>
          </p:cNvPicPr>
          <p:nvPr/>
        </p:nvPicPr>
        <p:blipFill>
          <a:blip r:embed="rId4" cstate="print"/>
          <a:srcRect/>
          <a:stretch>
            <a:fillRect/>
          </a:stretch>
        </p:blipFill>
        <p:spPr bwMode="auto">
          <a:xfrm>
            <a:off x="228600" y="2209800"/>
            <a:ext cx="3762375" cy="3048000"/>
          </a:xfrm>
          <a:prstGeom prst="rect">
            <a:avLst/>
          </a:prstGeom>
          <a:noFill/>
          <a:ln w="9525">
            <a:noFill/>
            <a:miter lim="800000"/>
            <a:headEnd/>
            <a:tailEnd/>
          </a:ln>
        </p:spPr>
      </p:pic>
      <p:pic>
        <p:nvPicPr>
          <p:cNvPr id="28" name="Picture 27" descr="Texto3.png"/>
          <p:cNvPicPr>
            <a:picLocks noChangeAspect="1"/>
          </p:cNvPicPr>
          <p:nvPr/>
        </p:nvPicPr>
        <p:blipFill>
          <a:blip r:embed="rId5" cstate="print"/>
          <a:srcRect/>
          <a:stretch>
            <a:fillRect/>
          </a:stretch>
        </p:blipFill>
        <p:spPr bwMode="auto">
          <a:xfrm>
            <a:off x="4267200" y="381000"/>
            <a:ext cx="4667250" cy="397192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14" descr="ArizonaBlockARGB.png"/>
          <p:cNvPicPr>
            <a:picLocks noChangeAspect="1"/>
          </p:cNvPicPr>
          <p:nvPr/>
        </p:nvPicPr>
        <p:blipFill>
          <a:blip r:embed="rId2" cstate="print"/>
          <a:srcRect/>
          <a:stretch>
            <a:fillRect/>
          </a:stretch>
        </p:blipFill>
        <p:spPr bwMode="auto">
          <a:xfrm>
            <a:off x="304800" y="6015038"/>
            <a:ext cx="609600" cy="614362"/>
          </a:xfrm>
          <a:prstGeom prst="rect">
            <a:avLst/>
          </a:prstGeom>
          <a:noFill/>
          <a:ln w="9525">
            <a:noFill/>
            <a:miter lim="800000"/>
            <a:headEnd/>
            <a:tailEnd/>
          </a:ln>
        </p:spPr>
      </p:pic>
      <p:pic>
        <p:nvPicPr>
          <p:cNvPr id="18" name="Picture 17" descr="Texto6.png"/>
          <p:cNvPicPr>
            <a:picLocks noChangeAspect="1"/>
          </p:cNvPicPr>
          <p:nvPr/>
        </p:nvPicPr>
        <p:blipFill>
          <a:blip r:embed="rId3" cstate="print"/>
          <a:srcRect/>
          <a:stretch>
            <a:fillRect/>
          </a:stretch>
        </p:blipFill>
        <p:spPr bwMode="auto">
          <a:xfrm>
            <a:off x="5105400" y="762000"/>
            <a:ext cx="3514725" cy="3067050"/>
          </a:xfrm>
          <a:prstGeom prst="rect">
            <a:avLst/>
          </a:prstGeom>
          <a:noFill/>
          <a:ln w="9525">
            <a:noFill/>
            <a:miter lim="800000"/>
            <a:headEnd/>
            <a:tailEnd/>
          </a:ln>
        </p:spPr>
      </p:pic>
      <p:pic>
        <p:nvPicPr>
          <p:cNvPr id="20" name="Picture 19" descr="Slide-Text6.png"/>
          <p:cNvPicPr>
            <a:picLocks noChangeAspect="1"/>
          </p:cNvPicPr>
          <p:nvPr/>
        </p:nvPicPr>
        <p:blipFill>
          <a:blip r:embed="rId4" cstate="print"/>
          <a:srcRect/>
          <a:stretch>
            <a:fillRect/>
          </a:stretch>
        </p:blipFill>
        <p:spPr bwMode="auto">
          <a:xfrm>
            <a:off x="838200" y="1981200"/>
            <a:ext cx="3895725" cy="3067050"/>
          </a:xfrm>
          <a:prstGeom prst="rect">
            <a:avLst/>
          </a:prstGeom>
          <a:noFill/>
          <a:ln w="9525">
            <a:noFill/>
            <a:miter lim="800000"/>
            <a:headEnd/>
            <a:tailEnd/>
          </a:ln>
        </p:spPr>
      </p:pic>
      <p:grpSp>
        <p:nvGrpSpPr>
          <p:cNvPr id="21" name="Group 18"/>
          <p:cNvGrpSpPr>
            <a:grpSpLocks/>
          </p:cNvGrpSpPr>
          <p:nvPr/>
        </p:nvGrpSpPr>
        <p:grpSpPr bwMode="auto">
          <a:xfrm>
            <a:off x="6019800" y="3886201"/>
            <a:ext cx="1219200" cy="1752600"/>
            <a:chOff x="990600" y="2285161"/>
            <a:chExt cx="1447800" cy="1767726"/>
          </a:xfrm>
        </p:grpSpPr>
        <p:pic>
          <p:nvPicPr>
            <p:cNvPr id="22" name="Picture 3" descr="kickoffIcon.png"/>
            <p:cNvPicPr>
              <a:picLocks noChangeAspect="1"/>
            </p:cNvPicPr>
            <p:nvPr/>
          </p:nvPicPr>
          <p:blipFill>
            <a:blip r:embed="rId5" cstate="print"/>
            <a:srcRect/>
            <a:stretch>
              <a:fillRect/>
            </a:stretch>
          </p:blipFill>
          <p:spPr bwMode="auto">
            <a:xfrm>
              <a:off x="1114425" y="2805112"/>
              <a:ext cx="1247775" cy="1247775"/>
            </a:xfrm>
            <a:prstGeom prst="rect">
              <a:avLst/>
            </a:prstGeom>
            <a:noFill/>
            <a:ln w="9525">
              <a:noFill/>
              <a:miter lim="800000"/>
              <a:headEnd/>
              <a:tailEnd/>
            </a:ln>
          </p:spPr>
        </p:pic>
        <p:pic>
          <p:nvPicPr>
            <p:cNvPr id="23" name="Picture 20" descr="Comienza.png"/>
            <p:cNvPicPr>
              <a:picLocks noChangeAspect="1"/>
            </p:cNvPicPr>
            <p:nvPr/>
          </p:nvPicPr>
          <p:blipFill>
            <a:blip r:embed="rId6" cstate="print"/>
            <a:srcRect/>
            <a:stretch>
              <a:fillRect/>
            </a:stretch>
          </p:blipFill>
          <p:spPr bwMode="auto">
            <a:xfrm>
              <a:off x="990600" y="2285161"/>
              <a:ext cx="1447800" cy="381838"/>
            </a:xfrm>
            <a:prstGeom prst="rect">
              <a:avLst/>
            </a:prstGeom>
            <a:noFill/>
            <a:ln w="9525">
              <a:noFill/>
              <a:miter lim="800000"/>
              <a:headEnd/>
              <a:tailEnd/>
            </a:ln>
          </p:spPr>
        </p:pic>
      </p:grpSp>
      <p:grpSp>
        <p:nvGrpSpPr>
          <p:cNvPr id="24" name="Group 26"/>
          <p:cNvGrpSpPr>
            <a:grpSpLocks/>
          </p:cNvGrpSpPr>
          <p:nvPr/>
        </p:nvGrpSpPr>
        <p:grpSpPr bwMode="auto">
          <a:xfrm>
            <a:off x="3276600" y="4343400"/>
            <a:ext cx="1066800" cy="1600200"/>
            <a:chOff x="1114425" y="2286000"/>
            <a:chExt cx="1247775" cy="1766887"/>
          </a:xfrm>
        </p:grpSpPr>
        <p:pic>
          <p:nvPicPr>
            <p:cNvPr id="25" name="Picture 27" descr="kickoffIcon.png"/>
            <p:cNvPicPr>
              <a:picLocks noChangeAspect="1"/>
            </p:cNvPicPr>
            <p:nvPr/>
          </p:nvPicPr>
          <p:blipFill>
            <a:blip r:embed="rId7" cstate="print"/>
            <a:srcRect/>
            <a:stretch>
              <a:fillRect/>
            </a:stretch>
          </p:blipFill>
          <p:spPr bwMode="auto">
            <a:xfrm>
              <a:off x="1114425" y="2805112"/>
              <a:ext cx="1247775" cy="1247775"/>
            </a:xfrm>
            <a:prstGeom prst="rect">
              <a:avLst/>
            </a:prstGeom>
            <a:noFill/>
            <a:ln w="9525">
              <a:noFill/>
              <a:miter lim="800000"/>
              <a:headEnd/>
              <a:tailEnd/>
            </a:ln>
          </p:spPr>
        </p:pic>
        <p:pic>
          <p:nvPicPr>
            <p:cNvPr id="26" name="Picture 28" descr="starts.png"/>
            <p:cNvPicPr>
              <a:picLocks noChangeAspect="1"/>
            </p:cNvPicPr>
            <p:nvPr/>
          </p:nvPicPr>
          <p:blipFill>
            <a:blip r:embed="rId8" cstate="print"/>
            <a:srcRect/>
            <a:stretch>
              <a:fillRect/>
            </a:stretch>
          </p:blipFill>
          <p:spPr bwMode="auto">
            <a:xfrm>
              <a:off x="1190625" y="2286000"/>
              <a:ext cx="1066800" cy="457200"/>
            </a:xfrm>
            <a:prstGeom prst="rect">
              <a:avLst/>
            </a:prstGeom>
            <a:noFill/>
            <a:ln w="9525">
              <a:noFill/>
              <a:miter lim="800000"/>
              <a:headEnd/>
              <a:tailEnd/>
            </a:ln>
          </p:spPr>
        </p:pic>
      </p:gr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lenovo-launches-ideapad-s10-netbook-1.jpg"/>
          <p:cNvPicPr>
            <a:picLocks noChangeAspect="1"/>
          </p:cNvPicPr>
          <p:nvPr/>
        </p:nvPicPr>
        <p:blipFill>
          <a:blip r:embed="rId2" cstate="print"/>
          <a:stretch>
            <a:fillRect/>
          </a:stretch>
        </p:blipFill>
        <p:spPr>
          <a:xfrm>
            <a:off x="1524000" y="304800"/>
            <a:ext cx="6019800" cy="50523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1066800" y="1371600"/>
            <a:ext cx="7086600" cy="1143000"/>
          </a:xfrm>
        </p:spPr>
        <p:txBody>
          <a:bodyPr>
            <a:noAutofit/>
          </a:bodyPr>
          <a:lstStyle/>
          <a:p>
            <a:pPr algn="ctr"/>
            <a:r>
              <a:rPr lang="en-US" sz="480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t>Contract /</a:t>
            </a:r>
            <a:br>
              <a:rPr lang="en-US" sz="480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br>
            <a:r>
              <a:rPr lang="en-US" sz="4800" i="1" dirty="0" err="1"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t>contrato</a:t>
            </a:r>
            <a:endParaRPr lang="en-US" sz="4800" i="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endParaRP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p:cNvSpPr>
          <p:nvPr/>
        </p:nvSpPr>
        <p:spPr bwMode="auto">
          <a:xfrm>
            <a:off x="457200" y="228600"/>
            <a:ext cx="5715000" cy="1394460"/>
          </a:xfrm>
          <a:prstGeom prst="rect">
            <a:avLst/>
          </a:prstGeom>
          <a:noFill/>
          <a:ln w="12700" cap="flat">
            <a:noFill/>
            <a:miter lim="800000"/>
            <a:headEnd type="none" w="med" len="med"/>
            <a:tailEnd type="none" w="med" len="med"/>
          </a:ln>
          <a:effectLst>
            <a:outerShdw dist="76199" dir="2700000" algn="ctr" rotWithShape="0">
              <a:schemeClr val="bg2">
                <a:alpha val="75000"/>
              </a:schemeClr>
            </a:outerShdw>
          </a:effectLst>
        </p:spPr>
        <p:txBody>
          <a:bodyPr lIns="0" tIns="0" rIns="0" bIns="0">
            <a:scene3d>
              <a:camera prst="obliqueTopLeft"/>
              <a:lightRig rig="threePt" dir="t"/>
            </a:scene3d>
          </a:bodyPr>
          <a:lstStyle/>
          <a:p>
            <a:pPr>
              <a:lnSpc>
                <a:spcPct val="70000"/>
              </a:lnSpc>
              <a:defRPr/>
            </a:pPr>
            <a:r>
              <a:rPr lang="en-US" sz="440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Consolas" pitchFamily="49" charset="0"/>
                <a:ea typeface="Myriad Pro Bold" charset="0"/>
                <a:cs typeface="Myriad Pro Bold" charset="0"/>
                <a:sym typeface="Myriad Pro Bold" charset="0"/>
              </a:rPr>
              <a:t>Transformation </a:t>
            </a:r>
            <a:br>
              <a:rPr lang="en-US" sz="440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Consolas" pitchFamily="49" charset="0"/>
                <a:ea typeface="Myriad Pro Bold" charset="0"/>
                <a:cs typeface="Myriad Pro Bold" charset="0"/>
                <a:sym typeface="Myriad Pro Bold" charset="0"/>
              </a:rPr>
            </a:br>
            <a:r>
              <a:rPr lang="en-US" sz="440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Consolas" pitchFamily="49" charset="0"/>
                <a:ea typeface="Myriad Pro Bold" charset="0"/>
                <a:cs typeface="Myriad Pro Bold" charset="0"/>
                <a:sym typeface="Myriad Pro Bold" charset="0"/>
              </a:rPr>
              <a:t>through Technology</a:t>
            </a:r>
          </a:p>
        </p:txBody>
      </p:sp>
      <p:pic>
        <p:nvPicPr>
          <p:cNvPr id="7172" name="Picture 3"/>
          <p:cNvPicPr>
            <a:picLocks noChangeAspect="1" noChangeArrowheads="1"/>
          </p:cNvPicPr>
          <p:nvPr/>
        </p:nvPicPr>
        <p:blipFill>
          <a:blip r:embed="rId2" cstate="print"/>
          <a:srcRect/>
          <a:stretch>
            <a:fillRect/>
          </a:stretch>
        </p:blipFill>
        <p:spPr bwMode="auto">
          <a:xfrm>
            <a:off x="6858000" y="3429000"/>
            <a:ext cx="2057400" cy="3178969"/>
          </a:xfrm>
          <a:prstGeom prst="rect">
            <a:avLst/>
          </a:prstGeom>
          <a:noFill/>
          <a:ln w="25400">
            <a:noFill/>
            <a:round/>
            <a:headEnd/>
            <a:tailEnd/>
          </a:ln>
        </p:spPr>
      </p:pic>
      <p:pic>
        <p:nvPicPr>
          <p:cNvPr id="11268" name="Picture 4"/>
          <p:cNvPicPr>
            <a:picLocks noChangeArrowheads="1"/>
          </p:cNvPicPr>
          <p:nvPr/>
        </p:nvPicPr>
        <p:blipFill>
          <a:blip r:embed="rId3" cstate="print"/>
          <a:srcRect/>
          <a:stretch>
            <a:fillRect/>
          </a:stretch>
        </p:blipFill>
        <p:spPr bwMode="auto">
          <a:xfrm>
            <a:off x="3962400" y="2895600"/>
            <a:ext cx="1863090" cy="2480310"/>
          </a:xfrm>
          <a:prstGeom prst="rect">
            <a:avLst/>
          </a:prstGeom>
          <a:noFill/>
          <a:ln w="9525" cap="flat">
            <a:noFill/>
            <a:miter lim="800000"/>
            <a:headEnd/>
            <a:tailEnd/>
          </a:ln>
          <a:effectLst>
            <a:outerShdw dist="76199" dir="2700000" algn="ctr" rotWithShape="0">
              <a:schemeClr val="bg2">
                <a:alpha val="75000"/>
              </a:schemeClr>
            </a:outerShdw>
          </a:effectLst>
        </p:spPr>
      </p:pic>
      <p:pic>
        <p:nvPicPr>
          <p:cNvPr id="7174" name="Picture 5"/>
          <p:cNvPicPr>
            <a:picLocks noChangeAspect="1" noChangeArrowheads="1"/>
          </p:cNvPicPr>
          <p:nvPr/>
        </p:nvPicPr>
        <p:blipFill>
          <a:blip r:embed="rId4" cstate="print"/>
          <a:srcRect/>
          <a:stretch>
            <a:fillRect/>
          </a:stretch>
        </p:blipFill>
        <p:spPr bwMode="auto">
          <a:xfrm>
            <a:off x="5943600" y="1066800"/>
            <a:ext cx="1565910" cy="3131820"/>
          </a:xfrm>
          <a:prstGeom prst="rect">
            <a:avLst/>
          </a:prstGeom>
          <a:noFill/>
          <a:ln w="25400">
            <a:noFill/>
            <a:round/>
            <a:headEnd/>
            <a:tailEnd/>
          </a:ln>
        </p:spPr>
      </p:pic>
      <p:pic>
        <p:nvPicPr>
          <p:cNvPr id="11270" name="Picture 6"/>
          <p:cNvPicPr>
            <a:picLocks noChangeArrowheads="1"/>
          </p:cNvPicPr>
          <p:nvPr/>
        </p:nvPicPr>
        <p:blipFill>
          <a:blip r:embed="rId5" cstate="print"/>
          <a:srcRect/>
          <a:stretch>
            <a:fillRect/>
          </a:stretch>
        </p:blipFill>
        <p:spPr bwMode="auto">
          <a:xfrm>
            <a:off x="4876800" y="4191000"/>
            <a:ext cx="1851660" cy="2457450"/>
          </a:xfrm>
          <a:prstGeom prst="rect">
            <a:avLst/>
          </a:prstGeom>
          <a:noFill/>
          <a:ln w="12700" cap="flat">
            <a:noFill/>
            <a:miter lim="800000"/>
            <a:headEnd/>
            <a:tailEnd/>
          </a:ln>
          <a:effectLst>
            <a:outerShdw dist="76199" dir="2700000" algn="ctr" rotWithShape="0">
              <a:schemeClr val="bg2">
                <a:alpha val="75000"/>
              </a:schemeClr>
            </a:outerShdw>
          </a:effectLst>
        </p:spPr>
      </p:pic>
      <p:sp>
        <p:nvSpPr>
          <p:cNvPr id="7176" name="Rectangle 7"/>
          <p:cNvSpPr>
            <a:spLocks/>
          </p:cNvSpPr>
          <p:nvPr/>
        </p:nvSpPr>
        <p:spPr bwMode="auto">
          <a:xfrm>
            <a:off x="457200" y="1447800"/>
            <a:ext cx="3581400" cy="3989070"/>
          </a:xfrm>
          <a:prstGeom prst="rect">
            <a:avLst/>
          </a:prstGeom>
          <a:noFill/>
          <a:ln w="12700">
            <a:noFill/>
            <a:miter lim="800000"/>
            <a:headEnd/>
            <a:tailEnd/>
          </a:ln>
        </p:spPr>
        <p:txBody>
          <a:bodyPr lIns="0" tIns="0" rIns="0" bIns="0"/>
          <a:lstStyle/>
          <a:p>
            <a:pPr marL="114300" indent="-114300">
              <a:lnSpc>
                <a:spcPct val="90000"/>
              </a:lnSpc>
              <a:spcBef>
                <a:spcPts val="1260"/>
              </a:spcBef>
              <a:buClr>
                <a:srgbClr val="FFC11B"/>
              </a:buClr>
              <a:buSzPct val="85000"/>
              <a:buFont typeface="Myriad Pro" charset="0"/>
              <a:buChar char="•"/>
            </a:pPr>
            <a:r>
              <a:rPr lang="en-US" sz="2400" dirty="0">
                <a:solidFill>
                  <a:schemeClr val="bg1"/>
                </a:solidFill>
                <a:latin typeface="Consolas" pitchFamily="49" charset="0"/>
                <a:ea typeface="Myriad Pro" charset="0"/>
                <a:cs typeface="Myriad Pro" charset="0"/>
                <a:sym typeface="Myriad Pro" charset="0"/>
              </a:rPr>
              <a:t>One-to-One Computing </a:t>
            </a:r>
          </a:p>
          <a:p>
            <a:pPr marL="114300" indent="-114300">
              <a:lnSpc>
                <a:spcPct val="90000"/>
              </a:lnSpc>
              <a:spcBef>
                <a:spcPts val="1260"/>
              </a:spcBef>
              <a:buClr>
                <a:srgbClr val="FFC11B"/>
              </a:buClr>
              <a:buSzPct val="85000"/>
              <a:buFont typeface="Myriad Pro" charset="0"/>
              <a:buChar char="•"/>
            </a:pPr>
            <a:r>
              <a:rPr lang="en-US" sz="2400" dirty="0">
                <a:solidFill>
                  <a:schemeClr val="bg1"/>
                </a:solidFill>
                <a:latin typeface="Consolas" pitchFamily="49" charset="0"/>
                <a:ea typeface="Myriad Pro" charset="0"/>
                <a:cs typeface="Myriad Pro" charset="0"/>
                <a:sym typeface="Myriad Pro" charset="0"/>
              </a:rPr>
              <a:t>Bridging the digital divide</a:t>
            </a:r>
          </a:p>
          <a:p>
            <a:pPr marL="114300" indent="-114300">
              <a:lnSpc>
                <a:spcPct val="90000"/>
              </a:lnSpc>
              <a:spcBef>
                <a:spcPts val="1260"/>
              </a:spcBef>
              <a:buClr>
                <a:srgbClr val="FFC11B"/>
              </a:buClr>
              <a:buSzPct val="85000"/>
              <a:buFont typeface="Myriad Pro" charset="0"/>
              <a:buChar char="•"/>
            </a:pPr>
            <a:r>
              <a:rPr lang="en-US" sz="2400" dirty="0">
                <a:solidFill>
                  <a:schemeClr val="bg1"/>
                </a:solidFill>
                <a:latin typeface="Consolas" pitchFamily="49" charset="0"/>
                <a:ea typeface="Myriad Pro" charset="0"/>
                <a:cs typeface="Myriad Pro" charset="0"/>
                <a:sym typeface="Myriad Pro" charset="0"/>
              </a:rPr>
              <a:t>College readiness </a:t>
            </a:r>
          </a:p>
          <a:p>
            <a:pPr marL="114300" indent="-114300">
              <a:lnSpc>
                <a:spcPct val="90000"/>
              </a:lnSpc>
              <a:spcBef>
                <a:spcPts val="1260"/>
              </a:spcBef>
              <a:buClr>
                <a:srgbClr val="FFC11B"/>
              </a:buClr>
              <a:buSzPct val="85000"/>
              <a:buFont typeface="Myriad Pro" charset="0"/>
              <a:buChar char="•"/>
            </a:pPr>
            <a:r>
              <a:rPr lang="en-US" sz="2400" dirty="0">
                <a:solidFill>
                  <a:schemeClr val="bg1"/>
                </a:solidFill>
                <a:latin typeface="Consolas" pitchFamily="49" charset="0"/>
                <a:ea typeface="Myriad Pro" charset="0"/>
                <a:cs typeface="Myriad Pro" charset="0"/>
                <a:sym typeface="Myriad Pro" charset="0"/>
              </a:rPr>
              <a:t>Early childhood education </a:t>
            </a:r>
          </a:p>
          <a:p>
            <a:pPr marL="114300" indent="-114300">
              <a:lnSpc>
                <a:spcPct val="90000"/>
              </a:lnSpc>
              <a:spcBef>
                <a:spcPts val="1260"/>
              </a:spcBef>
              <a:buClr>
                <a:srgbClr val="FFC11B"/>
              </a:buClr>
              <a:buSzPct val="85000"/>
              <a:buFont typeface="Myriad Pro" charset="0"/>
              <a:buChar char="•"/>
            </a:pPr>
            <a:r>
              <a:rPr lang="en-US" sz="2400" dirty="0">
                <a:solidFill>
                  <a:schemeClr val="bg1"/>
                </a:solidFill>
                <a:latin typeface="Consolas" pitchFamily="49" charset="0"/>
                <a:ea typeface="Myriad Pro" charset="0"/>
                <a:cs typeface="Myriad Pro" charset="0"/>
                <a:sym typeface="Myriad Pro" charset="0"/>
              </a:rPr>
              <a:t>Literacy</a:t>
            </a:r>
          </a:p>
          <a:p>
            <a:pPr marL="114300" indent="-114300">
              <a:lnSpc>
                <a:spcPct val="90000"/>
              </a:lnSpc>
              <a:spcBef>
                <a:spcPts val="1260"/>
              </a:spcBef>
              <a:buClr>
                <a:srgbClr val="FFC11B"/>
              </a:buClr>
              <a:buSzPct val="85000"/>
              <a:buFont typeface="Myriad Pro" charset="0"/>
              <a:buChar char="•"/>
            </a:pPr>
            <a:r>
              <a:rPr lang="en-US" sz="2400" dirty="0">
                <a:solidFill>
                  <a:schemeClr val="bg1"/>
                </a:solidFill>
                <a:latin typeface="Consolas" pitchFamily="49" charset="0"/>
                <a:ea typeface="Myriad Pro" charset="0"/>
                <a:cs typeface="Myriad Pro" charset="0"/>
                <a:sym typeface="Myriad Pro" charset="0"/>
              </a:rPr>
              <a:t>Parent engagement </a:t>
            </a:r>
          </a:p>
          <a:p>
            <a:pPr marL="114300" indent="-114300">
              <a:lnSpc>
                <a:spcPct val="90000"/>
              </a:lnSpc>
              <a:spcBef>
                <a:spcPts val="1260"/>
              </a:spcBef>
              <a:buClr>
                <a:srgbClr val="FFC11B"/>
              </a:buClr>
              <a:buSzPct val="85000"/>
              <a:buFont typeface="Myriad Pro" charset="0"/>
              <a:buChar char="•"/>
            </a:pPr>
            <a:r>
              <a:rPr lang="en-US" sz="2400" dirty="0">
                <a:solidFill>
                  <a:schemeClr val="bg1"/>
                </a:solidFill>
                <a:latin typeface="Consolas" pitchFamily="49" charset="0"/>
                <a:ea typeface="Myriad Pro" charset="0"/>
                <a:cs typeface="Myriad Pro" charset="0"/>
                <a:sym typeface="Myriad Pro" charset="0"/>
              </a:rPr>
              <a:t>Dropout recovery</a:t>
            </a:r>
          </a:p>
          <a:p>
            <a:pPr marL="114300" indent="-114300">
              <a:lnSpc>
                <a:spcPct val="90000"/>
              </a:lnSpc>
              <a:spcBef>
                <a:spcPts val="1260"/>
              </a:spcBef>
              <a:buClr>
                <a:srgbClr val="FFC11B"/>
              </a:buClr>
              <a:buSzPct val="85000"/>
              <a:buFont typeface="Myriad Pro" charset="0"/>
              <a:buChar char="•"/>
            </a:pPr>
            <a:r>
              <a:rPr lang="en-US" sz="2400" dirty="0">
                <a:solidFill>
                  <a:schemeClr val="bg1"/>
                </a:solidFill>
                <a:latin typeface="Consolas" pitchFamily="49" charset="0"/>
                <a:ea typeface="Myriad Pro" charset="0"/>
                <a:cs typeface="Myriad Pro" charset="0"/>
                <a:sym typeface="Myriad Pro" charset="0"/>
              </a:rPr>
              <a:t>Economic development</a:t>
            </a:r>
          </a:p>
          <a:p>
            <a:pPr marL="114300" indent="-114300">
              <a:lnSpc>
                <a:spcPct val="90000"/>
              </a:lnSpc>
              <a:spcBef>
                <a:spcPts val="1260"/>
              </a:spcBef>
              <a:buClr>
                <a:srgbClr val="FFC11B"/>
              </a:buClr>
              <a:buSzPct val="85000"/>
              <a:buFont typeface="Myriad Pro" charset="0"/>
              <a:buChar char="•"/>
            </a:pPr>
            <a:r>
              <a:rPr lang="en-US" sz="2400" dirty="0">
                <a:solidFill>
                  <a:schemeClr val="bg1"/>
                </a:solidFill>
                <a:latin typeface="Consolas" pitchFamily="49" charset="0"/>
                <a:ea typeface="Myriad Pro" charset="0"/>
                <a:cs typeface="Myriad Pro" charset="0"/>
                <a:sym typeface="Myriad Pro" charset="0"/>
              </a:rPr>
              <a:t>Community schools</a:t>
            </a:r>
          </a:p>
        </p:txBody>
      </p:sp>
      <p:pic>
        <p:nvPicPr>
          <p:cNvPr id="7177" name="Picture 8"/>
          <p:cNvPicPr>
            <a:picLocks noChangeArrowheads="1"/>
          </p:cNvPicPr>
          <p:nvPr/>
        </p:nvPicPr>
        <p:blipFill>
          <a:blip r:embed="rId6" cstate="print"/>
          <a:srcRect/>
          <a:stretch>
            <a:fillRect/>
          </a:stretch>
        </p:blipFill>
        <p:spPr bwMode="auto">
          <a:xfrm>
            <a:off x="7239000" y="762000"/>
            <a:ext cx="1611630" cy="2240280"/>
          </a:xfrm>
          <a:prstGeom prst="rect">
            <a:avLst/>
          </a:prstGeom>
          <a:noFill/>
          <a:ln w="3175">
            <a:noFill/>
            <a:miter lim="800000"/>
            <a:headEnd/>
            <a:tailEnd/>
          </a:ln>
        </p:spPr>
      </p:pic>
      <p:pic>
        <p:nvPicPr>
          <p:cNvPr id="7178" name="Picture 9"/>
          <p:cNvPicPr>
            <a:picLocks noChangeAspect="1" noChangeArrowheads="1"/>
          </p:cNvPicPr>
          <p:nvPr/>
        </p:nvPicPr>
        <p:blipFill>
          <a:blip r:embed="rId7" cstate="print"/>
          <a:srcRect/>
          <a:stretch>
            <a:fillRect/>
          </a:stretch>
        </p:blipFill>
        <p:spPr bwMode="auto">
          <a:xfrm>
            <a:off x="4191000" y="1295400"/>
            <a:ext cx="1645920" cy="1657350"/>
          </a:xfrm>
          <a:prstGeom prst="rect">
            <a:avLst/>
          </a:prstGeom>
          <a:noFill/>
          <a:ln w="25400">
            <a:noFill/>
            <a:round/>
            <a:headEnd/>
            <a:tailEnd/>
          </a:ln>
        </p:spPr>
      </p:pic>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4876800" y="304800"/>
            <a:ext cx="3810000" cy="2308324"/>
          </a:xfrm>
          <a:prstGeom prst="rect">
            <a:avLst/>
          </a:prstGeom>
        </p:spPr>
        <p:txBody>
          <a:bodyPr wrap="square">
            <a:spAutoFit/>
          </a:bodyPr>
          <a:lstStyle/>
          <a:p>
            <a:pPr marL="342900" indent="-342900">
              <a:buFontTx/>
              <a:buAutoNum type="arabicPeriod"/>
            </a:pPr>
            <a:r>
              <a:rPr lang="en-US" sz="2400" dirty="0" smtClean="0">
                <a:solidFill>
                  <a:schemeClr val="bg1"/>
                </a:solidFill>
                <a:latin typeface="Consolas" pitchFamily="49" charset="0"/>
              </a:rPr>
              <a:t>Is like checking out a book</a:t>
            </a:r>
          </a:p>
          <a:p>
            <a:pPr marL="342900" indent="-342900">
              <a:buFontTx/>
              <a:buAutoNum type="arabicPeriod"/>
            </a:pPr>
            <a:r>
              <a:rPr lang="en-US" sz="2400" dirty="0" smtClean="0">
                <a:solidFill>
                  <a:schemeClr val="bg1"/>
                </a:solidFill>
                <a:latin typeface="Consolas" pitchFamily="49" charset="0"/>
              </a:rPr>
              <a:t>You are responsible for the book</a:t>
            </a:r>
          </a:p>
          <a:p>
            <a:pPr marL="342900" indent="-342900">
              <a:buFontTx/>
              <a:buAutoNum type="arabicPeriod"/>
            </a:pPr>
            <a:r>
              <a:rPr lang="en-US" sz="2400" dirty="0" smtClean="0">
                <a:solidFill>
                  <a:schemeClr val="bg1"/>
                </a:solidFill>
                <a:latin typeface="Consolas" pitchFamily="49" charset="0"/>
              </a:rPr>
              <a:t>It’s your book until you return it</a:t>
            </a:r>
            <a:endParaRPr lang="en-US" sz="2400" dirty="0">
              <a:solidFill>
                <a:schemeClr val="bg1"/>
              </a:solidFill>
              <a:latin typeface="Consolas" pitchFamily="49" charset="0"/>
            </a:endParaRPr>
          </a:p>
        </p:txBody>
      </p:sp>
      <p:sp>
        <p:nvSpPr>
          <p:cNvPr id="6" name="Rectangle 5"/>
          <p:cNvSpPr/>
          <p:nvPr/>
        </p:nvSpPr>
        <p:spPr>
          <a:xfrm>
            <a:off x="4953000" y="3124200"/>
            <a:ext cx="3886200" cy="3416320"/>
          </a:xfrm>
          <a:prstGeom prst="rect">
            <a:avLst/>
          </a:prstGeom>
        </p:spPr>
        <p:txBody>
          <a:bodyPr wrap="square">
            <a:spAutoFit/>
          </a:bodyPr>
          <a:lstStyle/>
          <a:p>
            <a:pPr marL="342900" indent="-342900">
              <a:buFontTx/>
              <a:buAutoNum type="arabicPeriod"/>
            </a:pPr>
            <a:r>
              <a:rPr lang="es-MX" sz="2400" i="1" dirty="0" smtClean="0">
                <a:solidFill>
                  <a:schemeClr val="bg1"/>
                </a:solidFill>
                <a:latin typeface="Consolas" pitchFamily="49" charset="0"/>
              </a:rPr>
              <a:t>Es como el proceso de tomar prestado un libro</a:t>
            </a:r>
          </a:p>
          <a:p>
            <a:pPr marL="342900" indent="-342900">
              <a:buFontTx/>
              <a:buAutoNum type="arabicPeriod"/>
            </a:pPr>
            <a:r>
              <a:rPr lang="es-MX" sz="2400" i="1" dirty="0" smtClean="0">
                <a:solidFill>
                  <a:schemeClr val="bg1"/>
                </a:solidFill>
                <a:latin typeface="Consolas" pitchFamily="49" charset="0"/>
              </a:rPr>
              <a:t>Usted es responsable por el libro</a:t>
            </a:r>
          </a:p>
          <a:p>
            <a:pPr marL="342900" indent="-342900">
              <a:buFontTx/>
              <a:buAutoNum type="arabicPeriod"/>
            </a:pPr>
            <a:r>
              <a:rPr lang="es-MX" sz="2400" i="1" dirty="0" smtClean="0">
                <a:solidFill>
                  <a:schemeClr val="bg1"/>
                </a:solidFill>
                <a:latin typeface="Consolas" pitchFamily="49" charset="0"/>
              </a:rPr>
              <a:t>Es su propio libro hasta que lo regreso</a:t>
            </a:r>
            <a:endParaRPr lang="es-MX" sz="2400" i="1" dirty="0">
              <a:solidFill>
                <a:schemeClr val="bg1"/>
              </a:solidFill>
              <a:latin typeface="Consolas" pitchFamily="49" charset="0"/>
            </a:endParaRPr>
          </a:p>
        </p:txBody>
      </p:sp>
      <p:cxnSp>
        <p:nvCxnSpPr>
          <p:cNvPr id="7" name="Straight Connector 6"/>
          <p:cNvCxnSpPr/>
          <p:nvPr/>
        </p:nvCxnSpPr>
        <p:spPr>
          <a:xfrm rot="10800000">
            <a:off x="5334000" y="2895600"/>
            <a:ext cx="29718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035" name="Picture 11" descr="http://www.garlandisdschools.net/uploaded/elementary_schools/freeman/photos/library_7.jpg"/>
          <p:cNvPicPr>
            <a:picLocks noChangeAspect="1" noChangeArrowheads="1"/>
          </p:cNvPicPr>
          <p:nvPr/>
        </p:nvPicPr>
        <p:blipFill>
          <a:blip r:embed="rId2" cstate="print"/>
          <a:srcRect/>
          <a:stretch>
            <a:fillRect/>
          </a:stretch>
        </p:blipFill>
        <p:spPr bwMode="auto">
          <a:xfrm>
            <a:off x="533400" y="2667000"/>
            <a:ext cx="3581400" cy="2686050"/>
          </a:xfrm>
          <a:prstGeom prst="rect">
            <a:avLst/>
          </a:prstGeom>
          <a:ln>
            <a:noFill/>
          </a:ln>
          <a:effectLst>
            <a:softEdge rad="112500"/>
          </a:effectLst>
        </p:spPr>
      </p:pic>
      <p:pic>
        <p:nvPicPr>
          <p:cNvPr id="1039" name="Picture 15" descr="C:\Documents and Settings\andreaf\Local Settings\Temporary Internet Files\Content.IE5\CXH7AFNW\MC900432645[1].png"/>
          <p:cNvPicPr>
            <a:picLocks noChangeAspect="1" noChangeArrowheads="1"/>
          </p:cNvPicPr>
          <p:nvPr/>
        </p:nvPicPr>
        <p:blipFill>
          <a:blip r:embed="rId3" cstate="print"/>
          <a:srcRect/>
          <a:stretch>
            <a:fillRect/>
          </a:stretch>
        </p:blipFill>
        <p:spPr bwMode="auto">
          <a:xfrm rot="19982675">
            <a:off x="4134400" y="2534199"/>
            <a:ext cx="998089" cy="998089"/>
          </a:xfrm>
          <a:prstGeom prst="rect">
            <a:avLst/>
          </a:prstGeom>
          <a:noFill/>
        </p:spPr>
      </p:pic>
      <p:sp>
        <p:nvSpPr>
          <p:cNvPr id="14" name="Title 1"/>
          <p:cNvSpPr>
            <a:spLocks noGrp="1"/>
          </p:cNvSpPr>
          <p:nvPr>
            <p:ph type="title"/>
          </p:nvPr>
        </p:nvSpPr>
        <p:spPr>
          <a:xfrm>
            <a:off x="457200" y="0"/>
            <a:ext cx="3962400" cy="2209800"/>
          </a:xfrm>
        </p:spPr>
        <p:txBody>
          <a:bodyPr>
            <a:noAutofit/>
          </a:bodyPr>
          <a:lstStyle/>
          <a:p>
            <a:pPr algn="ctr"/>
            <a:r>
              <a:rPr lang="en-US" sz="4000" dirty="0" smtClean="0">
                <a:ln w="28575" cmpd="sng">
                  <a:solidFill>
                    <a:schemeClr val="bg1"/>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t>The laptop checkout process…</a:t>
            </a:r>
            <a:endParaRPr lang="en-US" sz="4000" dirty="0">
              <a:ln w="28575" cmpd="sng">
                <a:solidFill>
                  <a:schemeClr val="bg1"/>
                </a:solidFill>
                <a:prstDash val="solid"/>
                <a:miter lim="800000"/>
              </a:ln>
              <a:solidFill>
                <a:srgbClr val="FF0000"/>
              </a:solidFill>
              <a:effectLst>
                <a:outerShdw blurRad="55000" dist="50800" dir="5400000" algn="tl">
                  <a:srgbClr val="000000">
                    <a:alpha val="33000"/>
                  </a:srgbClr>
                </a:outerShdw>
              </a:effectLst>
              <a:latin typeface="Berlin Sans FB" pitchFamily="34" charset="0"/>
            </a:endParaRPr>
          </a:p>
        </p:txBody>
      </p:sp>
      <p:sp>
        <p:nvSpPr>
          <p:cNvPr id="16" name="Title 1"/>
          <p:cNvSpPr txBox="1">
            <a:spLocks/>
          </p:cNvSpPr>
          <p:nvPr/>
        </p:nvSpPr>
        <p:spPr>
          <a:xfrm>
            <a:off x="609600" y="4876800"/>
            <a:ext cx="3962400" cy="1828800"/>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1" u="none" strike="noStrike" kern="1200" cap="none" spc="0" normalizeH="0" baseline="0" noProof="0" dirty="0" smtClean="0">
                <a:ln w="19050" cmpd="sng">
                  <a:solidFill>
                    <a:schemeClr val="bg1"/>
                  </a:solidFill>
                  <a:prstDash val="solid"/>
                  <a:miter lim="800000"/>
                </a:ln>
                <a:solidFill>
                  <a:srgbClr val="FF0000"/>
                </a:solidFill>
                <a:effectLst>
                  <a:outerShdw blurRad="55000" dist="50800" dir="5400000" algn="tl">
                    <a:srgbClr val="000000">
                      <a:alpha val="33000"/>
                    </a:srgbClr>
                  </a:outerShdw>
                </a:effectLst>
                <a:uLnTx/>
                <a:uFillTx/>
                <a:latin typeface="Berlin Sans FB" pitchFamily="34" charset="0"/>
                <a:ea typeface="+mj-ea"/>
                <a:cs typeface="+mj-cs"/>
              </a:rPr>
              <a:t> El </a:t>
            </a:r>
            <a:r>
              <a:rPr kumimoji="0" lang="en-US" sz="3200" b="1" i="1" u="none" strike="noStrike" kern="1200" cap="none" spc="0" normalizeH="0" baseline="0" noProof="0" dirty="0" err="1" smtClean="0">
                <a:ln w="19050" cmpd="sng">
                  <a:solidFill>
                    <a:schemeClr val="bg1"/>
                  </a:solidFill>
                  <a:prstDash val="solid"/>
                  <a:miter lim="800000"/>
                </a:ln>
                <a:solidFill>
                  <a:srgbClr val="FF0000"/>
                </a:solidFill>
                <a:effectLst>
                  <a:outerShdw blurRad="55000" dist="50800" dir="5400000" algn="tl">
                    <a:srgbClr val="000000">
                      <a:alpha val="33000"/>
                    </a:srgbClr>
                  </a:outerShdw>
                </a:effectLst>
                <a:uLnTx/>
                <a:uFillTx/>
                <a:latin typeface="Berlin Sans FB" pitchFamily="34" charset="0"/>
                <a:ea typeface="+mj-ea"/>
                <a:cs typeface="+mj-cs"/>
              </a:rPr>
              <a:t>proceso</a:t>
            </a:r>
            <a:r>
              <a:rPr kumimoji="0" lang="en-US" sz="3200" b="1" i="1" u="none" strike="noStrike" kern="1200" cap="none" spc="0" normalizeH="0" noProof="0" dirty="0" smtClean="0">
                <a:ln w="19050" cmpd="sng">
                  <a:solidFill>
                    <a:schemeClr val="bg1"/>
                  </a:solidFill>
                  <a:prstDash val="solid"/>
                  <a:miter lim="800000"/>
                </a:ln>
                <a:solidFill>
                  <a:srgbClr val="FF0000"/>
                </a:solidFill>
                <a:effectLst>
                  <a:outerShdw blurRad="55000" dist="50800" dir="5400000" algn="tl">
                    <a:srgbClr val="000000">
                      <a:alpha val="33000"/>
                    </a:srgbClr>
                  </a:outerShdw>
                </a:effectLst>
                <a:uLnTx/>
                <a:uFillTx/>
                <a:latin typeface="Berlin Sans FB" pitchFamily="34" charset="0"/>
                <a:ea typeface="+mj-ea"/>
                <a:cs typeface="+mj-cs"/>
              </a:rPr>
              <a:t> de </a:t>
            </a:r>
            <a:r>
              <a:rPr kumimoji="0" lang="en-US" sz="3200" b="1" i="1" u="none" strike="noStrike" kern="1200" cap="none" spc="0" normalizeH="0" noProof="0" dirty="0" err="1" smtClean="0">
                <a:ln w="19050" cmpd="sng">
                  <a:solidFill>
                    <a:schemeClr val="bg1"/>
                  </a:solidFill>
                  <a:prstDash val="solid"/>
                  <a:miter lim="800000"/>
                </a:ln>
                <a:solidFill>
                  <a:srgbClr val="FF0000"/>
                </a:solidFill>
                <a:effectLst>
                  <a:outerShdw blurRad="55000" dist="50800" dir="5400000" algn="tl">
                    <a:srgbClr val="000000">
                      <a:alpha val="33000"/>
                    </a:srgbClr>
                  </a:outerShdw>
                </a:effectLst>
                <a:uLnTx/>
                <a:uFillTx/>
                <a:latin typeface="Berlin Sans FB" pitchFamily="34" charset="0"/>
                <a:ea typeface="+mj-ea"/>
                <a:cs typeface="+mj-cs"/>
              </a:rPr>
              <a:t>tomar</a:t>
            </a:r>
            <a:r>
              <a:rPr kumimoji="0" lang="en-US" sz="3200" b="1" i="1" u="none" strike="noStrike" kern="1200" cap="none" spc="0" normalizeH="0" noProof="0" dirty="0" smtClean="0">
                <a:ln w="19050" cmpd="sng">
                  <a:solidFill>
                    <a:schemeClr val="bg1"/>
                  </a:solidFill>
                  <a:prstDash val="solid"/>
                  <a:miter lim="800000"/>
                </a:ln>
                <a:solidFill>
                  <a:srgbClr val="FF0000"/>
                </a:solidFill>
                <a:effectLst>
                  <a:outerShdw blurRad="55000" dist="50800" dir="5400000" algn="tl">
                    <a:srgbClr val="000000">
                      <a:alpha val="33000"/>
                    </a:srgbClr>
                  </a:outerShdw>
                </a:effectLst>
                <a:uLnTx/>
                <a:uFillTx/>
                <a:latin typeface="Berlin Sans FB" pitchFamily="34" charset="0"/>
                <a:ea typeface="+mj-ea"/>
                <a:cs typeface="+mj-cs"/>
              </a:rPr>
              <a:t> </a:t>
            </a:r>
            <a:r>
              <a:rPr kumimoji="0" lang="en-US" sz="3200" b="1" i="1" u="none" strike="noStrike" kern="1200" cap="none" spc="0" normalizeH="0" noProof="0" dirty="0" err="1" smtClean="0">
                <a:ln w="19050" cmpd="sng">
                  <a:solidFill>
                    <a:schemeClr val="bg1"/>
                  </a:solidFill>
                  <a:prstDash val="solid"/>
                  <a:miter lim="800000"/>
                </a:ln>
                <a:solidFill>
                  <a:srgbClr val="FF0000"/>
                </a:solidFill>
                <a:effectLst>
                  <a:outerShdw blurRad="55000" dist="50800" dir="5400000" algn="tl">
                    <a:srgbClr val="000000">
                      <a:alpha val="33000"/>
                    </a:srgbClr>
                  </a:outerShdw>
                </a:effectLst>
                <a:uLnTx/>
                <a:uFillTx/>
                <a:latin typeface="Berlin Sans FB" pitchFamily="34" charset="0"/>
                <a:ea typeface="+mj-ea"/>
                <a:cs typeface="+mj-cs"/>
              </a:rPr>
              <a:t>prestado</a:t>
            </a:r>
            <a:r>
              <a:rPr kumimoji="0" lang="en-US" sz="3200" b="1" i="1" u="none" strike="noStrike" kern="1200" cap="none" spc="0" normalizeH="0" noProof="0" dirty="0" smtClean="0">
                <a:ln w="19050" cmpd="sng">
                  <a:solidFill>
                    <a:schemeClr val="bg1"/>
                  </a:solidFill>
                  <a:prstDash val="solid"/>
                  <a:miter lim="800000"/>
                </a:ln>
                <a:solidFill>
                  <a:srgbClr val="FF0000"/>
                </a:solidFill>
                <a:effectLst>
                  <a:outerShdw blurRad="55000" dist="50800" dir="5400000" algn="tl">
                    <a:srgbClr val="000000">
                      <a:alpha val="33000"/>
                    </a:srgbClr>
                  </a:outerShdw>
                </a:effectLst>
                <a:uLnTx/>
                <a:uFillTx/>
                <a:latin typeface="Berlin Sans FB" pitchFamily="34" charset="0"/>
                <a:ea typeface="+mj-ea"/>
                <a:cs typeface="+mj-cs"/>
              </a:rPr>
              <a:t> un laptop…</a:t>
            </a:r>
            <a:endParaRPr kumimoji="0" lang="en-US" sz="3200" b="1" i="1" u="none" strike="noStrike" kern="1200" cap="none" spc="0" normalizeH="0" baseline="0" noProof="0" dirty="0">
              <a:ln w="19050" cmpd="sng">
                <a:solidFill>
                  <a:schemeClr val="bg1"/>
                </a:solidFill>
                <a:prstDash val="solid"/>
                <a:miter lim="800000"/>
              </a:ln>
              <a:solidFill>
                <a:srgbClr val="FF0000"/>
              </a:solidFill>
              <a:effectLst>
                <a:outerShdw blurRad="55000" dist="50800" dir="5400000" algn="tl">
                  <a:srgbClr val="000000">
                    <a:alpha val="33000"/>
                  </a:srgbClr>
                </a:outerShdw>
              </a:effectLst>
              <a:uLnTx/>
              <a:uFillTx/>
              <a:latin typeface="Berlin Sans FB" pitchFamily="34" charset="0"/>
              <a:ea typeface="+mj-ea"/>
              <a:cs typeface="+mj-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039"/>
                                        </p:tgtEl>
                                        <p:attrNameLst>
                                          <p:attrName>style.visibility</p:attrName>
                                        </p:attrNameLst>
                                      </p:cBhvr>
                                      <p:to>
                                        <p:strVal val="visible"/>
                                      </p:to>
                                    </p:set>
                                    <p:anim calcmode="lin" valueType="num">
                                      <p:cBhvr>
                                        <p:cTn id="7" dur="1000" fill="hold"/>
                                        <p:tgtEl>
                                          <p:spTgt spid="1039"/>
                                        </p:tgtEl>
                                        <p:attrNameLst>
                                          <p:attrName>ppt_w</p:attrName>
                                        </p:attrNameLst>
                                      </p:cBhvr>
                                      <p:tavLst>
                                        <p:tav tm="0">
                                          <p:val>
                                            <p:fltVal val="0"/>
                                          </p:val>
                                        </p:tav>
                                        <p:tav tm="100000">
                                          <p:val>
                                            <p:strVal val="#ppt_w"/>
                                          </p:val>
                                        </p:tav>
                                      </p:tavLst>
                                    </p:anim>
                                    <p:anim calcmode="lin" valueType="num">
                                      <p:cBhvr>
                                        <p:cTn id="8" dur="1000" fill="hold"/>
                                        <p:tgtEl>
                                          <p:spTgt spid="1039"/>
                                        </p:tgtEl>
                                        <p:attrNameLst>
                                          <p:attrName>ppt_h</p:attrName>
                                        </p:attrNameLst>
                                      </p:cBhvr>
                                      <p:tavLst>
                                        <p:tav tm="0">
                                          <p:val>
                                            <p:fltVal val="0"/>
                                          </p:val>
                                        </p:tav>
                                        <p:tav tm="100000">
                                          <p:val>
                                            <p:strVal val="#ppt_h"/>
                                          </p:val>
                                        </p:tav>
                                      </p:tavLst>
                                    </p:anim>
                                    <p:anim calcmode="lin" valueType="num">
                                      <p:cBhvr>
                                        <p:cTn id="9" dur="1000" fill="hold"/>
                                        <p:tgtEl>
                                          <p:spTgt spid="103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3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2" cstate="print"/>
          <a:srcRect l="1794" r="3139"/>
          <a:stretch>
            <a:fillRect/>
          </a:stretch>
        </p:blipFill>
        <p:spPr bwMode="auto">
          <a:xfrm rot="21283979">
            <a:off x="571338" y="201528"/>
            <a:ext cx="4667714" cy="6021792"/>
          </a:xfrm>
          <a:prstGeom prst="rect">
            <a:avLst/>
          </a:prstGeom>
          <a:noFill/>
          <a:ln w="9525">
            <a:noFill/>
            <a:miter lim="800000"/>
            <a:headEnd/>
            <a:tailEnd/>
          </a:ln>
        </p:spPr>
      </p:pic>
      <p:sp>
        <p:nvSpPr>
          <p:cNvPr id="2" name="Title 1"/>
          <p:cNvSpPr>
            <a:spLocks noGrp="1"/>
          </p:cNvSpPr>
          <p:nvPr>
            <p:ph type="title"/>
          </p:nvPr>
        </p:nvSpPr>
        <p:spPr>
          <a:xfrm>
            <a:off x="5181600" y="685800"/>
            <a:ext cx="3962400" cy="1828800"/>
          </a:xfrm>
        </p:spPr>
        <p:txBody>
          <a:bodyPr>
            <a:noAutofit/>
          </a:bodyPr>
          <a:lstStyle/>
          <a:p>
            <a:pPr algn="ctr"/>
            <a:r>
              <a:rPr lang="en-US" sz="4800" dirty="0" smtClean="0">
                <a:ln w="19050" cmpd="sng">
                  <a:solidFill>
                    <a:schemeClr val="bg1"/>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t>Laptop Contract Information</a:t>
            </a:r>
            <a:endParaRPr lang="en-US" sz="4800" dirty="0">
              <a:ln w="19050" cmpd="sng">
                <a:solidFill>
                  <a:schemeClr val="bg1"/>
                </a:solidFill>
                <a:prstDash val="solid"/>
                <a:miter lim="800000"/>
              </a:ln>
              <a:solidFill>
                <a:srgbClr val="FF0000"/>
              </a:solidFill>
              <a:effectLst>
                <a:outerShdw blurRad="55000" dist="50800" dir="5400000" algn="tl">
                  <a:srgbClr val="000000">
                    <a:alpha val="33000"/>
                  </a:srgbClr>
                </a:outerShdw>
              </a:effectLst>
              <a:latin typeface="Berlin Sans FB" pitchFamily="34" charset="0"/>
            </a:endParaRPr>
          </a:p>
        </p:txBody>
      </p:sp>
      <p:sp>
        <p:nvSpPr>
          <p:cNvPr id="4" name="Title 1"/>
          <p:cNvSpPr txBox="1">
            <a:spLocks/>
          </p:cNvSpPr>
          <p:nvPr/>
        </p:nvSpPr>
        <p:spPr>
          <a:xfrm>
            <a:off x="5181600" y="3962400"/>
            <a:ext cx="3962400" cy="1676400"/>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3200" b="1" i="1" u="none" strike="noStrike" kern="1200" cap="none" spc="0" normalizeH="0" baseline="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uLnTx/>
                <a:uFillTx/>
                <a:latin typeface="Berlin Sans FB" pitchFamily="34" charset="0"/>
                <a:ea typeface="+mj-ea"/>
                <a:cs typeface="+mj-cs"/>
              </a:rPr>
              <a:t>Información sobre el contrato para la computadora portátil</a:t>
            </a:r>
            <a:endParaRPr kumimoji="0" lang="es-MX" sz="3200" b="1" i="1" u="none" strike="noStrike" kern="1200" cap="none" spc="0" normalizeH="0" baseline="0"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uLnTx/>
              <a:uFillTx/>
              <a:latin typeface="Berlin Sans FB" pitchFamily="34" charset="0"/>
              <a:ea typeface="+mj-ea"/>
              <a:cs typeface="+mj-cs"/>
            </a:endParaRPr>
          </a:p>
        </p:txBody>
      </p:sp>
      <p:cxnSp>
        <p:nvCxnSpPr>
          <p:cNvPr id="5" name="Straight Connector 4"/>
          <p:cNvCxnSpPr/>
          <p:nvPr/>
        </p:nvCxnSpPr>
        <p:spPr>
          <a:xfrm>
            <a:off x="5410200" y="2971800"/>
            <a:ext cx="3200400" cy="762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609600" y="609600"/>
            <a:ext cx="8000999" cy="51054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426720" y="584947"/>
            <a:ext cx="8183880" cy="5415803"/>
          </a:xfrm>
          <a:prstGeom prst="rect">
            <a:avLst/>
          </a:prstGeom>
          <a:noFill/>
          <a:ln w="9525">
            <a:noFill/>
            <a:miter lim="800000"/>
            <a:headEnd/>
            <a:tailEnd/>
          </a:ln>
        </p:spPr>
      </p:pic>
      <p:cxnSp>
        <p:nvCxnSpPr>
          <p:cNvPr id="5" name="Straight Arrow Connector 4"/>
          <p:cNvCxnSpPr/>
          <p:nvPr/>
        </p:nvCxnSpPr>
        <p:spPr>
          <a:xfrm rot="5400000" flipH="1" flipV="1">
            <a:off x="2781300" y="3924300"/>
            <a:ext cx="762000" cy="228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685800" y="1371600"/>
            <a:ext cx="7391400" cy="2286000"/>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143000" y="4191000"/>
            <a:ext cx="2895600" cy="2031325"/>
          </a:xfrm>
          <a:prstGeom prst="rect">
            <a:avLst/>
          </a:prstGeom>
          <a:solidFill>
            <a:srgbClr val="FF0000"/>
          </a:solidFill>
        </p:spPr>
        <p:txBody>
          <a:bodyPr wrap="square" rtlCol="0">
            <a:spAutoFit/>
          </a:bodyPr>
          <a:lstStyle/>
          <a:p>
            <a:r>
              <a:rPr lang="en-US" b="1" dirty="0" smtClean="0">
                <a:solidFill>
                  <a:srgbClr val="FFFF00"/>
                </a:solidFill>
              </a:rPr>
              <a:t>Please take a moment to answer this section: Your responses will allow the district to assess the internet needs of SUSD families!</a:t>
            </a:r>
            <a:endParaRPr lang="en-US" b="1" dirty="0">
              <a:solidFill>
                <a:srgbClr val="FFFF00"/>
              </a:solidFill>
            </a:endParaRPr>
          </a:p>
        </p:txBody>
      </p:sp>
      <p:cxnSp>
        <p:nvCxnSpPr>
          <p:cNvPr id="10" name="Straight Arrow Connector 9"/>
          <p:cNvCxnSpPr/>
          <p:nvPr/>
        </p:nvCxnSpPr>
        <p:spPr>
          <a:xfrm rot="16200000" flipV="1">
            <a:off x="5562600" y="3886200"/>
            <a:ext cx="685800" cy="228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05400" y="4191000"/>
            <a:ext cx="2895600" cy="2031325"/>
          </a:xfrm>
          <a:prstGeom prst="rect">
            <a:avLst/>
          </a:prstGeom>
          <a:solidFill>
            <a:srgbClr val="FF0000"/>
          </a:solidFill>
        </p:spPr>
        <p:txBody>
          <a:bodyPr wrap="square" rtlCol="0">
            <a:spAutoFit/>
          </a:bodyPr>
          <a:lstStyle/>
          <a:p>
            <a:pPr lvl="0" fontAlgn="base">
              <a:spcBef>
                <a:spcPct val="0"/>
              </a:spcBef>
              <a:spcAft>
                <a:spcPct val="0"/>
              </a:spcAft>
            </a:pPr>
            <a:r>
              <a:rPr lang="es-ES" b="1" i="1" dirty="0" smtClean="0">
                <a:solidFill>
                  <a:schemeClr val="bg1"/>
                </a:solidFill>
                <a:latin typeface="Arial Narrow" pitchFamily="34" charset="0"/>
                <a:ea typeface="Calibri" pitchFamily="34" charset="0"/>
                <a:cs typeface="Times New Roman" pitchFamily="18" charset="0"/>
              </a:rPr>
              <a:t>Por favor tome unos minutos para responder a esta sección: </a:t>
            </a:r>
            <a:r>
              <a:rPr lang="es-ES" b="1" i="1" dirty="0" smtClean="0">
                <a:solidFill>
                  <a:schemeClr val="bg1"/>
                </a:solidFill>
                <a:latin typeface="Times New Roman" pitchFamily="18" charset="0"/>
                <a:ea typeface="Calibri" pitchFamily="34" charset="0"/>
                <a:cs typeface="Times New Roman" pitchFamily="18" charset="0"/>
              </a:rPr>
              <a:t>¡</a:t>
            </a:r>
            <a:r>
              <a:rPr lang="es-ES" b="1" i="1" dirty="0" smtClean="0">
                <a:solidFill>
                  <a:schemeClr val="bg1"/>
                </a:solidFill>
                <a:latin typeface="Arial Narrow" pitchFamily="34" charset="0"/>
                <a:ea typeface="Calibri" pitchFamily="34" charset="0"/>
                <a:cs typeface="Times New Roman" pitchFamily="18" charset="0"/>
              </a:rPr>
              <a:t>Sus respuestas le ayudará al distrito evaluar los recursos del Internet que las familias del distrito SUSD necesitan!” </a:t>
            </a:r>
            <a:endParaRPr lang="es-ES" sz="3200" i="1" dirty="0" smtClean="0">
              <a:solidFill>
                <a:schemeClr val="bg1"/>
              </a:solidFill>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2"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Bottom)">
                                      <p:cBhvr>
                                        <p:cTn id="11" dur="500"/>
                                        <p:tgtEl>
                                          <p:spTgt spid="5"/>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slide(fromBottom)">
                                      <p:cBhvr>
                                        <p:cTn id="14" dur="500"/>
                                        <p:tgtEl>
                                          <p:spTgt spid="9"/>
                                        </p:tgtEl>
                                      </p:cBhvr>
                                    </p:animEffect>
                                  </p:childTnLst>
                                </p:cTn>
                              </p:par>
                            </p:childTnLst>
                          </p:cTn>
                        </p:par>
                        <p:par>
                          <p:cTn id="15" fill="hold">
                            <p:stCondLst>
                              <p:cond delay="1000"/>
                            </p:stCondLst>
                            <p:childTnLst>
                              <p:par>
                                <p:cTn id="16" presetID="12" presetClass="entr" presetSubtype="4"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slide(fromBottom)">
                                      <p:cBhvr>
                                        <p:cTn id="18" dur="500"/>
                                        <p:tgtEl>
                                          <p:spTgt spid="10"/>
                                        </p:tgtEl>
                                      </p:cBhvr>
                                    </p:animEffect>
                                  </p:childTnLst>
                                </p:cTn>
                              </p:par>
                            </p:childTnLst>
                          </p:cTn>
                        </p:par>
                        <p:par>
                          <p:cTn id="19" fill="hold">
                            <p:stCondLst>
                              <p:cond delay="1500"/>
                            </p:stCondLst>
                            <p:childTnLst>
                              <p:par>
                                <p:cTn id="20" presetID="2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edge">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2"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lenovo-launches-ideapad-s10-netbook-1.jpg"/>
          <p:cNvPicPr>
            <a:picLocks noChangeAspect="1"/>
          </p:cNvPicPr>
          <p:nvPr/>
        </p:nvPicPr>
        <p:blipFill>
          <a:blip r:embed="rId2" cstate="print"/>
          <a:stretch>
            <a:fillRect/>
          </a:stretch>
        </p:blipFill>
        <p:spPr>
          <a:xfrm>
            <a:off x="1524000" y="304800"/>
            <a:ext cx="6019800" cy="50523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1066800" y="1371600"/>
            <a:ext cx="7086600" cy="1143000"/>
          </a:xfrm>
        </p:spPr>
        <p:txBody>
          <a:bodyPr>
            <a:noAutofit/>
          </a:bodyPr>
          <a:lstStyle/>
          <a:p>
            <a:pPr algn="ctr"/>
            <a:r>
              <a:rPr lang="en-US" sz="480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t>Questions /</a:t>
            </a:r>
            <a:br>
              <a:rPr lang="en-US" sz="480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br>
            <a:r>
              <a:rPr lang="en-US" sz="4800" i="1" dirty="0" err="1"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t>Preguntas</a:t>
            </a:r>
            <a:endParaRPr lang="en-US" sz="4800" i="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endParaRPr>
          </a:p>
        </p:txBody>
      </p:sp>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6802" name="Picture 2" descr="http://internetsafety.instech.knoxschools.org/modules/groups/homepagefiles/gwp/443924/771135/Image/climb_question.jpg"/>
          <p:cNvPicPr>
            <a:picLocks noChangeAspect="1" noChangeArrowheads="1"/>
          </p:cNvPicPr>
          <p:nvPr/>
        </p:nvPicPr>
        <p:blipFill>
          <a:blip r:embed="rId2" cstate="print">
            <a:clrChange>
              <a:clrFrom>
                <a:srgbClr val="FFFFFF"/>
              </a:clrFrom>
              <a:clrTo>
                <a:srgbClr val="FFFFFF">
                  <a:alpha val="0"/>
                </a:srgbClr>
              </a:clrTo>
            </a:clrChange>
            <a:lum bright="4000" contrast="-20000"/>
          </a:blip>
          <a:srcRect/>
          <a:stretch>
            <a:fillRect/>
          </a:stretch>
        </p:blipFill>
        <p:spPr bwMode="auto">
          <a:xfrm>
            <a:off x="3657600" y="3733800"/>
            <a:ext cx="1905000" cy="1905001"/>
          </a:xfrm>
          <a:prstGeom prst="rect">
            <a:avLst/>
          </a:prstGeom>
          <a:noFill/>
        </p:spPr>
      </p:pic>
      <p:sp>
        <p:nvSpPr>
          <p:cNvPr id="2" name="Title 1"/>
          <p:cNvSpPr>
            <a:spLocks noGrp="1"/>
          </p:cNvSpPr>
          <p:nvPr>
            <p:ph type="title"/>
          </p:nvPr>
        </p:nvSpPr>
        <p:spPr>
          <a:xfrm>
            <a:off x="0" y="5806440"/>
            <a:ext cx="8915400" cy="1051560"/>
          </a:xfrm>
        </p:spPr>
        <p:txBody>
          <a:bodyPr>
            <a:noAutofit/>
          </a:bodyPr>
          <a:lstStyle/>
          <a:p>
            <a:pPr algn="ctr"/>
            <a:r>
              <a:rPr lang="en-US" sz="720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t>What if’s / </a:t>
            </a:r>
            <a:r>
              <a:rPr lang="en-US" sz="6000" i="1"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t>En </a:t>
            </a:r>
            <a:r>
              <a:rPr lang="en-US" sz="6000" i="1" dirty="0" err="1"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t>caso</a:t>
            </a:r>
            <a:r>
              <a:rPr lang="en-US" sz="6000" i="1"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t> de</a:t>
            </a:r>
            <a:endParaRPr lang="en-US" sz="7200" i="1"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endParaRPr>
          </a:p>
        </p:txBody>
      </p:sp>
      <p:sp>
        <p:nvSpPr>
          <p:cNvPr id="5" name="Rectangle 4"/>
          <p:cNvSpPr/>
          <p:nvPr/>
        </p:nvSpPr>
        <p:spPr>
          <a:xfrm>
            <a:off x="609600" y="533400"/>
            <a:ext cx="3886200" cy="3785652"/>
          </a:xfrm>
          <a:prstGeom prst="rect">
            <a:avLst/>
          </a:prstGeom>
        </p:spPr>
        <p:txBody>
          <a:bodyPr wrap="square">
            <a:spAutoFit/>
          </a:bodyPr>
          <a:lstStyle/>
          <a:p>
            <a:pPr marL="342900" indent="-342900">
              <a:buFontTx/>
              <a:buAutoNum type="arabicPeriod"/>
            </a:pPr>
            <a:r>
              <a:rPr lang="en-US" sz="2400" dirty="0" smtClean="0">
                <a:solidFill>
                  <a:schemeClr val="bg1"/>
                </a:solidFill>
                <a:latin typeface="Consolas" pitchFamily="49" charset="0"/>
              </a:rPr>
              <a:t>It’s Stolen</a:t>
            </a:r>
          </a:p>
          <a:p>
            <a:pPr marL="342900" indent="-342900">
              <a:buFontTx/>
              <a:buAutoNum type="arabicPeriod"/>
            </a:pPr>
            <a:r>
              <a:rPr lang="en-US" sz="2400" dirty="0" smtClean="0">
                <a:solidFill>
                  <a:schemeClr val="bg1"/>
                </a:solidFill>
                <a:latin typeface="Consolas" pitchFamily="49" charset="0"/>
              </a:rPr>
              <a:t>It breaks? 545-HELP</a:t>
            </a:r>
          </a:p>
          <a:p>
            <a:pPr marL="342900" indent="-342900">
              <a:buFontTx/>
              <a:buAutoNum type="arabicPeriod"/>
            </a:pPr>
            <a:r>
              <a:rPr lang="en-US" sz="2400" dirty="0" smtClean="0">
                <a:solidFill>
                  <a:schemeClr val="bg1"/>
                </a:solidFill>
                <a:latin typeface="Consolas" pitchFamily="49" charset="0"/>
              </a:rPr>
              <a:t>Can I take it to Mexico?</a:t>
            </a:r>
          </a:p>
          <a:p>
            <a:pPr marL="342900" indent="-342900">
              <a:buFontTx/>
              <a:buAutoNum type="arabicPeriod"/>
            </a:pPr>
            <a:r>
              <a:rPr lang="en-US" sz="2400" dirty="0" smtClean="0">
                <a:solidFill>
                  <a:schemeClr val="bg1"/>
                </a:solidFill>
                <a:latin typeface="Consolas" pitchFamily="49" charset="0"/>
              </a:rPr>
              <a:t>What if it has a Virus?</a:t>
            </a:r>
          </a:p>
          <a:p>
            <a:pPr marL="342900" indent="-342900">
              <a:buFontTx/>
              <a:buAutoNum type="arabicPeriod"/>
            </a:pPr>
            <a:r>
              <a:rPr lang="en-US" sz="2400" dirty="0" smtClean="0">
                <a:solidFill>
                  <a:schemeClr val="bg1"/>
                </a:solidFill>
                <a:latin typeface="Consolas" pitchFamily="49" charset="0"/>
              </a:rPr>
              <a:t>Can I install Programs?</a:t>
            </a:r>
          </a:p>
          <a:p>
            <a:pPr marL="342900" indent="-342900">
              <a:buFontTx/>
              <a:buAutoNum type="arabicPeriod"/>
            </a:pPr>
            <a:r>
              <a:rPr lang="en-US" sz="2400" dirty="0" smtClean="0">
                <a:solidFill>
                  <a:schemeClr val="bg1"/>
                </a:solidFill>
                <a:latin typeface="Consolas" pitchFamily="49" charset="0"/>
              </a:rPr>
              <a:t>How long do I have it for?</a:t>
            </a:r>
          </a:p>
        </p:txBody>
      </p:sp>
      <p:sp>
        <p:nvSpPr>
          <p:cNvPr id="7" name="TextBox 6"/>
          <p:cNvSpPr txBox="1"/>
          <p:nvPr/>
        </p:nvSpPr>
        <p:spPr>
          <a:xfrm>
            <a:off x="5029200" y="533400"/>
            <a:ext cx="3733800" cy="3416320"/>
          </a:xfrm>
          <a:prstGeom prst="rect">
            <a:avLst/>
          </a:prstGeom>
          <a:noFill/>
        </p:spPr>
        <p:txBody>
          <a:bodyPr wrap="square" rtlCol="0">
            <a:spAutoFit/>
          </a:bodyPr>
          <a:lstStyle/>
          <a:p>
            <a:pPr marL="342900" indent="-342900">
              <a:buFontTx/>
              <a:buAutoNum type="arabicPeriod"/>
            </a:pPr>
            <a:r>
              <a:rPr lang="es-MX" sz="2400" i="1" dirty="0" smtClean="0">
                <a:solidFill>
                  <a:schemeClr val="bg1"/>
                </a:solidFill>
                <a:latin typeface="Consolas" pitchFamily="49" charset="0"/>
              </a:rPr>
              <a:t>Robo? </a:t>
            </a:r>
          </a:p>
          <a:p>
            <a:pPr marL="342900" indent="-342900">
              <a:buFontTx/>
              <a:buAutoNum type="arabicPeriod"/>
            </a:pPr>
            <a:r>
              <a:rPr lang="es-MX" sz="2400" i="1" dirty="0" err="1" smtClean="0">
                <a:solidFill>
                  <a:schemeClr val="bg1"/>
                </a:solidFill>
                <a:latin typeface="Consolas" pitchFamily="49" charset="0"/>
              </a:rPr>
              <a:t>Dano</a:t>
            </a:r>
            <a:r>
              <a:rPr lang="es-MX" sz="2400" i="1" dirty="0" smtClean="0">
                <a:solidFill>
                  <a:schemeClr val="bg1"/>
                </a:solidFill>
                <a:latin typeface="Consolas" pitchFamily="49" charset="0"/>
              </a:rPr>
              <a:t>? 545-HELP</a:t>
            </a:r>
          </a:p>
          <a:p>
            <a:pPr marL="342900" indent="-342900">
              <a:buFontTx/>
              <a:buAutoNum type="arabicPeriod"/>
            </a:pPr>
            <a:r>
              <a:rPr lang="es-MX" sz="2400" i="1" dirty="0" smtClean="0">
                <a:solidFill>
                  <a:schemeClr val="bg1"/>
                </a:solidFill>
                <a:latin typeface="Consolas" pitchFamily="49" charset="0"/>
              </a:rPr>
              <a:t>Puedo llevarla a México?</a:t>
            </a:r>
          </a:p>
          <a:p>
            <a:pPr marL="342900" indent="-342900">
              <a:buFontTx/>
              <a:buAutoNum type="arabicPeriod"/>
            </a:pPr>
            <a:r>
              <a:rPr lang="es-MX" sz="2400" i="1" dirty="0" smtClean="0">
                <a:solidFill>
                  <a:schemeClr val="bg1"/>
                </a:solidFill>
                <a:latin typeface="Consolas" pitchFamily="49" charset="0"/>
              </a:rPr>
              <a:t>Si tiene un Virus?</a:t>
            </a:r>
          </a:p>
          <a:p>
            <a:pPr marL="342900" indent="-342900">
              <a:buFontTx/>
              <a:buAutoNum type="arabicPeriod"/>
            </a:pPr>
            <a:r>
              <a:rPr lang="es-MX" sz="2400" i="1" dirty="0" smtClean="0">
                <a:solidFill>
                  <a:schemeClr val="bg1"/>
                </a:solidFill>
                <a:latin typeface="Consolas" pitchFamily="49" charset="0"/>
              </a:rPr>
              <a:t>Puedo Instalar Programas?</a:t>
            </a:r>
          </a:p>
          <a:p>
            <a:pPr marL="342900" indent="-342900">
              <a:buFontTx/>
              <a:buAutoNum type="arabicPeriod"/>
            </a:pPr>
            <a:r>
              <a:rPr lang="es-MX" sz="2400" i="1" dirty="0" smtClean="0">
                <a:solidFill>
                  <a:schemeClr val="bg1"/>
                </a:solidFill>
                <a:latin typeface="Consolas" pitchFamily="49" charset="0"/>
              </a:rPr>
              <a:t>Por cuanto tiempo esta prestada?</a:t>
            </a:r>
          </a:p>
        </p:txBody>
      </p:sp>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descr="Digital Explorers Logo.JPG"/>
          <p:cNvPicPr>
            <a:picLocks noChangeAspect="1"/>
          </p:cNvPicPr>
          <p:nvPr/>
        </p:nvPicPr>
        <p:blipFill>
          <a:blip r:embed="rId2" cstate="print"/>
          <a:stretch>
            <a:fillRect/>
          </a:stretch>
        </p:blipFill>
        <p:spPr>
          <a:xfrm>
            <a:off x="2667000" y="152400"/>
            <a:ext cx="3657600" cy="1204023"/>
          </a:xfrm>
          <a:prstGeom prst="rect">
            <a:avLst/>
          </a:prstGeom>
          <a:ln>
            <a:noFill/>
          </a:ln>
          <a:effectLst>
            <a:softEdge rad="112500"/>
          </a:effectLst>
        </p:spPr>
      </p:pic>
      <p:sp>
        <p:nvSpPr>
          <p:cNvPr id="1025" name="Rectangle 1"/>
          <p:cNvSpPr>
            <a:spLocks noChangeArrowheads="1"/>
          </p:cNvSpPr>
          <p:nvPr/>
        </p:nvSpPr>
        <p:spPr bwMode="auto">
          <a:xfrm>
            <a:off x="304800" y="1287244"/>
            <a:ext cx="86868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2800" b="1" i="0" u="none" strike="noStrike" cap="none" normalizeH="0" baseline="0" dirty="0" smtClean="0">
                <a:ln>
                  <a:noFill/>
                </a:ln>
                <a:solidFill>
                  <a:schemeClr val="tx1">
                    <a:lumMod val="65000"/>
                    <a:lumOff val="35000"/>
                  </a:schemeClr>
                </a:solidFill>
                <a:effectLst/>
                <a:latin typeface="Arial Rounded MT Bold" pitchFamily="34" charset="0"/>
                <a:ea typeface="Calibri" pitchFamily="34" charset="0"/>
                <a:cs typeface="Times New Roman" pitchFamily="18" charset="0"/>
              </a:rPr>
              <a:t>5:30-5:45</a:t>
            </a:r>
            <a:r>
              <a:rPr kumimoji="0" lang="en-US" sz="2800" b="0" i="0" u="none" strike="noStrike" cap="none" normalizeH="0" baseline="0" dirty="0" smtClean="0">
                <a:ln>
                  <a:noFill/>
                </a:ln>
                <a:solidFill>
                  <a:schemeClr val="tx1">
                    <a:lumMod val="65000"/>
                    <a:lumOff val="35000"/>
                  </a:schemeClr>
                </a:solidFill>
                <a:effectLst/>
                <a:latin typeface="Arial Rounded MT Bold" pitchFamily="34" charset="0"/>
                <a:ea typeface="Calibri" pitchFamily="34" charset="0"/>
                <a:cs typeface="Times New Roman" pitchFamily="18" charset="0"/>
              </a:rPr>
              <a:t>    Distribute Handbooks &amp; Materials</a:t>
            </a:r>
          </a:p>
          <a:p>
            <a:pPr marL="0" marR="0" lvl="0" indent="0" algn="l" defTabSz="914400" rtl="0" eaLnBrk="1" fontAlgn="base" latinLnBrk="0" hangingPunct="1">
              <a:lnSpc>
                <a:spcPct val="100000"/>
              </a:lnSpc>
              <a:spcBef>
                <a:spcPct val="0"/>
              </a:spcBef>
              <a:spcAft>
                <a:spcPct val="0"/>
              </a:spcAft>
              <a:buClrTx/>
              <a:buSzTx/>
              <a:tabLst/>
            </a:pPr>
            <a:r>
              <a:rPr kumimoji="0" lang="en-US" sz="2800" b="1" i="0" u="none" strike="noStrike" cap="none" normalizeH="0" baseline="0" dirty="0" smtClean="0">
                <a:ln>
                  <a:noFill/>
                </a:ln>
                <a:solidFill>
                  <a:schemeClr val="tx1">
                    <a:lumMod val="65000"/>
                    <a:lumOff val="35000"/>
                  </a:schemeClr>
                </a:solidFill>
                <a:effectLst/>
                <a:latin typeface="Arial Rounded MT Bold" pitchFamily="34" charset="0"/>
                <a:ea typeface="Calibri" pitchFamily="34" charset="0"/>
                <a:cs typeface="Times New Roman" pitchFamily="18" charset="0"/>
              </a:rPr>
              <a:t>5:45-6:25</a:t>
            </a:r>
            <a:r>
              <a:rPr kumimoji="0" lang="en-US" sz="2800" b="0" i="0" u="none" strike="noStrike" cap="none" normalizeH="0" baseline="0" dirty="0" smtClean="0">
                <a:ln>
                  <a:noFill/>
                </a:ln>
                <a:solidFill>
                  <a:schemeClr val="tx1">
                    <a:lumMod val="65000"/>
                    <a:lumOff val="35000"/>
                  </a:schemeClr>
                </a:solidFill>
                <a:effectLst/>
                <a:latin typeface="Arial Rounded MT Bold" pitchFamily="34" charset="0"/>
                <a:ea typeface="Calibri" pitchFamily="34" charset="0"/>
                <a:cs typeface="Times New Roman" pitchFamily="18" charset="0"/>
              </a:rPr>
              <a:t>    PowerPoint and Q &amp; A</a:t>
            </a:r>
            <a:endParaRPr kumimoji="0" lang="en-US" sz="2400" b="0" i="0" u="none" strike="noStrike" cap="none" normalizeH="0" baseline="0" dirty="0" smtClean="0">
              <a:ln>
                <a:noFill/>
              </a:ln>
              <a:solidFill>
                <a:schemeClr val="tx1">
                  <a:lumMod val="65000"/>
                  <a:lumOff val="35000"/>
                </a:schemeClr>
              </a:solidFill>
              <a:effectLst/>
              <a:latin typeface="Arial Rounded MT Bold"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800" b="1" i="0" u="none" strike="noStrike" cap="none" normalizeH="0" baseline="0" dirty="0" smtClean="0">
                <a:ln>
                  <a:noFill/>
                </a:ln>
                <a:solidFill>
                  <a:srgbClr val="FFFF00"/>
                </a:solidFill>
                <a:effectLst/>
                <a:latin typeface="Arial Rounded MT Bold" pitchFamily="34" charset="0"/>
                <a:ea typeface="Calibri" pitchFamily="34" charset="0"/>
                <a:cs typeface="Times New Roman" pitchFamily="18" charset="0"/>
              </a:rPr>
              <a:t>6:25-6:30</a:t>
            </a:r>
            <a:r>
              <a:rPr kumimoji="0" lang="en-US" sz="2800" b="0" i="0" u="none" strike="noStrike" cap="none" normalizeH="0" baseline="0" dirty="0" smtClean="0">
                <a:ln>
                  <a:noFill/>
                </a:ln>
                <a:solidFill>
                  <a:srgbClr val="FFFF00"/>
                </a:solidFill>
                <a:effectLst/>
                <a:latin typeface="Arial Rounded MT Bold" pitchFamily="34" charset="0"/>
                <a:ea typeface="Calibri" pitchFamily="34" charset="0"/>
                <a:cs typeface="Times New Roman" pitchFamily="18" charset="0"/>
              </a:rPr>
              <a:t>    Go</a:t>
            </a:r>
            <a:r>
              <a:rPr kumimoji="0" lang="en-US" sz="2800" b="0" i="0" u="none" strike="noStrike" cap="none" normalizeH="0" dirty="0" smtClean="0">
                <a:ln>
                  <a:noFill/>
                </a:ln>
                <a:solidFill>
                  <a:srgbClr val="FFFF00"/>
                </a:solidFill>
                <a:effectLst/>
                <a:latin typeface="Arial Rounded MT Bold" pitchFamily="34" charset="0"/>
                <a:ea typeface="Calibri" pitchFamily="34" charset="0"/>
                <a:cs typeface="Times New Roman" pitchFamily="18" charset="0"/>
              </a:rPr>
              <a:t> </a:t>
            </a:r>
            <a:r>
              <a:rPr kumimoji="0" lang="en-US" sz="2800" b="0" i="0" u="none" strike="noStrike" cap="none" normalizeH="0" baseline="0" dirty="0" smtClean="0">
                <a:ln>
                  <a:noFill/>
                </a:ln>
                <a:solidFill>
                  <a:srgbClr val="FFFF00"/>
                </a:solidFill>
                <a:effectLst/>
                <a:latin typeface="Arial Rounded MT Bold" pitchFamily="34" charset="0"/>
                <a:ea typeface="Calibri" pitchFamily="34" charset="0"/>
                <a:cs typeface="Times New Roman" pitchFamily="18" charset="0"/>
              </a:rPr>
              <a:t>to 5</a:t>
            </a:r>
            <a:r>
              <a:rPr kumimoji="0" lang="en-US" sz="2800" b="0" i="0" u="none" strike="noStrike" cap="none" normalizeH="0" baseline="30000" dirty="0" smtClean="0">
                <a:ln>
                  <a:noFill/>
                </a:ln>
                <a:solidFill>
                  <a:srgbClr val="FFFF00"/>
                </a:solidFill>
                <a:effectLst/>
                <a:latin typeface="Arial Rounded MT Bold" pitchFamily="34" charset="0"/>
                <a:ea typeface="Calibri" pitchFamily="34" charset="0"/>
                <a:cs typeface="Times New Roman" pitchFamily="18" charset="0"/>
              </a:rPr>
              <a:t>th</a:t>
            </a:r>
            <a:r>
              <a:rPr kumimoji="0" lang="en-US" sz="2800" b="0" i="0" u="none" strike="noStrike" cap="none" normalizeH="0" baseline="0" dirty="0" smtClean="0">
                <a:ln>
                  <a:noFill/>
                </a:ln>
                <a:solidFill>
                  <a:srgbClr val="FFFF00"/>
                </a:solidFill>
                <a:effectLst/>
                <a:latin typeface="Arial Rounded MT Bold" pitchFamily="34" charset="0"/>
                <a:ea typeface="Calibri" pitchFamily="34" charset="0"/>
                <a:cs typeface="Times New Roman" pitchFamily="18" charset="0"/>
              </a:rPr>
              <a:t> grade classrooms </a:t>
            </a:r>
          </a:p>
          <a:p>
            <a:pPr marL="0" marR="0" lvl="0" indent="0" algn="l" defTabSz="914400" rtl="0" eaLnBrk="0" fontAlgn="base" latinLnBrk="0" hangingPunct="0">
              <a:lnSpc>
                <a:spcPct val="100000"/>
              </a:lnSpc>
              <a:spcBef>
                <a:spcPct val="0"/>
              </a:spcBef>
              <a:spcAft>
                <a:spcPct val="0"/>
              </a:spcAft>
              <a:buClrTx/>
              <a:buSzTx/>
              <a:tabLst/>
            </a:pPr>
            <a:r>
              <a:rPr lang="en-US" sz="2800" dirty="0" smtClean="0">
                <a:solidFill>
                  <a:srgbClr val="FFFF00"/>
                </a:solidFill>
                <a:latin typeface="Arial Rounded MT Bold" pitchFamily="34" charset="0"/>
                <a:cs typeface="Times New Roman" pitchFamily="18" charset="0"/>
              </a:rPr>
              <a:t>		</a:t>
            </a:r>
            <a:r>
              <a:rPr lang="en-US" sz="2400" i="1" dirty="0" smtClean="0">
                <a:solidFill>
                  <a:srgbClr val="FFFF00"/>
                </a:solidFill>
                <a:latin typeface="Arial Rounded MT Bold" pitchFamily="34" charset="0"/>
                <a:cs typeface="Times New Roman" pitchFamily="18" charset="0"/>
              </a:rPr>
              <a:t>  </a:t>
            </a:r>
            <a:r>
              <a:rPr lang="es-MX" sz="2400" i="1" dirty="0" smtClean="0">
                <a:solidFill>
                  <a:srgbClr val="FFFF00"/>
                </a:solidFill>
                <a:latin typeface="Arial Rounded MT Bold" pitchFamily="34" charset="0"/>
                <a:cs typeface="Times New Roman" pitchFamily="18" charset="0"/>
              </a:rPr>
              <a:t>Ir a </a:t>
            </a:r>
            <a:r>
              <a:rPr lang="es-MX" sz="2400" i="1" dirty="0" err="1" smtClean="0">
                <a:solidFill>
                  <a:srgbClr val="FFFF00"/>
                </a:solidFill>
                <a:latin typeface="Arial Rounded MT Bold" pitchFamily="34" charset="0"/>
                <a:cs typeface="Times New Roman" pitchFamily="18" charset="0"/>
              </a:rPr>
              <a:t>salon</a:t>
            </a:r>
            <a:r>
              <a:rPr lang="es-MX" sz="2400" i="1" dirty="0" smtClean="0">
                <a:solidFill>
                  <a:srgbClr val="FFFF00"/>
                </a:solidFill>
                <a:latin typeface="Arial Rounded MT Bold" pitchFamily="34" charset="0"/>
                <a:cs typeface="Times New Roman" pitchFamily="18" charset="0"/>
              </a:rPr>
              <a:t> de clases de 5 grado</a:t>
            </a:r>
            <a:endParaRPr kumimoji="0" lang="es-MX" sz="2400" b="0" i="1" u="none" strike="noStrike" cap="none" normalizeH="0" baseline="0" dirty="0" smtClean="0">
              <a:ln>
                <a:noFill/>
              </a:ln>
              <a:solidFill>
                <a:srgbClr val="FFFF00"/>
              </a:solidFill>
              <a:effectLst/>
              <a:latin typeface="Arial Rounded MT Bold"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800" b="1" i="0" u="none" strike="noStrike" cap="none" normalizeH="0" baseline="0" dirty="0" smtClean="0">
                <a:ln>
                  <a:noFill/>
                </a:ln>
                <a:solidFill>
                  <a:schemeClr val="bg1"/>
                </a:solidFill>
                <a:effectLst/>
                <a:latin typeface="Arial Rounded MT Bold" pitchFamily="34" charset="0"/>
                <a:ea typeface="Calibri" pitchFamily="34" charset="0"/>
                <a:cs typeface="Times New Roman" pitchFamily="18" charset="0"/>
              </a:rPr>
              <a:t>6:30-6:45</a:t>
            </a:r>
            <a:r>
              <a:rPr kumimoji="0" lang="en-US" sz="2800" b="0" i="0" u="none" strike="noStrike" cap="none" normalizeH="0" baseline="0" dirty="0" smtClean="0">
                <a:ln>
                  <a:noFill/>
                </a:ln>
                <a:solidFill>
                  <a:schemeClr val="bg1"/>
                </a:solidFill>
                <a:effectLst/>
                <a:latin typeface="Arial Rounded MT Bold" pitchFamily="34" charset="0"/>
                <a:ea typeface="Calibri" pitchFamily="34" charset="0"/>
                <a:cs typeface="Times New Roman" pitchFamily="18" charset="0"/>
              </a:rPr>
              <a:t>    Sign in sheets</a:t>
            </a:r>
            <a:r>
              <a:rPr kumimoji="0" lang="en-US" sz="2800" b="0" i="0" u="none" strike="noStrike" cap="none" normalizeH="0" dirty="0" smtClean="0">
                <a:ln>
                  <a:noFill/>
                </a:ln>
                <a:solidFill>
                  <a:schemeClr val="bg1"/>
                </a:solidFill>
                <a:effectLst/>
                <a:latin typeface="Arial Rounded MT Bold" pitchFamily="34" charset="0"/>
                <a:ea typeface="Calibri" pitchFamily="34" charset="0"/>
                <a:cs typeface="Times New Roman" pitchFamily="18" charset="0"/>
              </a:rPr>
              <a:t> &amp; Contracts – 2 copies  		(k</a:t>
            </a:r>
            <a:r>
              <a:rPr lang="en-US" sz="2800" dirty="0" smtClean="0">
                <a:solidFill>
                  <a:schemeClr val="bg1"/>
                </a:solidFill>
                <a:latin typeface="Arial Rounded MT Bold" pitchFamily="34" charset="0"/>
                <a:ea typeface="Calibri" pitchFamily="34" charset="0"/>
                <a:cs typeface="Times New Roman" pitchFamily="18" charset="0"/>
              </a:rPr>
              <a:t>eep the </a:t>
            </a:r>
            <a:r>
              <a:rPr lang="en-US" sz="2800" dirty="0" smtClean="0">
                <a:solidFill>
                  <a:srgbClr val="FFFF00"/>
                </a:solidFill>
                <a:latin typeface="Arial Rounded MT Bold" pitchFamily="34" charset="0"/>
                <a:ea typeface="Calibri" pitchFamily="34" charset="0"/>
                <a:cs typeface="Times New Roman" pitchFamily="18" charset="0"/>
              </a:rPr>
              <a:t>YELLOW copy</a:t>
            </a:r>
            <a:r>
              <a:rPr lang="en-US" sz="2800" dirty="0" smtClean="0">
                <a:solidFill>
                  <a:schemeClr val="bg1"/>
                </a:solidFill>
                <a:latin typeface="Arial Rounded MT Bold" pitchFamily="34" charset="0"/>
                <a:ea typeface="Calibri" pitchFamily="34" charset="0"/>
                <a:cs typeface="Times New Roman" pitchFamily="18" charset="0"/>
              </a:rPr>
              <a:t>, give teacher 		the WHITE copy)</a:t>
            </a:r>
            <a:r>
              <a:rPr lang="en-US" sz="2400" dirty="0" smtClean="0">
                <a:solidFill>
                  <a:schemeClr val="bg1"/>
                </a:solidFill>
                <a:latin typeface="Arial Rounded MT Bold" pitchFamily="34" charset="0"/>
                <a:ea typeface="Calibri" pitchFamily="34" charset="0"/>
                <a:cs typeface="Times New Roman" pitchFamily="18" charset="0"/>
              </a:rPr>
              <a:t> </a:t>
            </a:r>
          </a:p>
          <a:p>
            <a:pPr lvl="0" eaLnBrk="0" fontAlgn="base" hangingPunct="0">
              <a:spcBef>
                <a:spcPct val="0"/>
              </a:spcBef>
              <a:spcAft>
                <a:spcPct val="0"/>
              </a:spcAft>
            </a:pPr>
            <a:r>
              <a:rPr lang="en-US" sz="2400" dirty="0" smtClean="0">
                <a:solidFill>
                  <a:schemeClr val="bg1"/>
                </a:solidFill>
                <a:latin typeface="Arial Rounded MT Bold" pitchFamily="34" charset="0"/>
                <a:ea typeface="Calibri" pitchFamily="34" charset="0"/>
                <a:cs typeface="Times New Roman" pitchFamily="18" charset="0"/>
              </a:rPr>
              <a:t>		</a:t>
            </a:r>
            <a:r>
              <a:rPr lang="es-MX" sz="2400" i="1" dirty="0" smtClean="0">
                <a:solidFill>
                  <a:schemeClr val="bg1"/>
                </a:solidFill>
                <a:latin typeface="Arial Rounded MT Bold" pitchFamily="34" charset="0"/>
                <a:ea typeface="Calibri" pitchFamily="34" charset="0"/>
                <a:cs typeface="Times New Roman" pitchFamily="18" charset="0"/>
              </a:rPr>
              <a:t>Regístrese en la hoja de firmar y Contratos - 		2 copias (Entregue el BLANCO, quédese con  		el </a:t>
            </a:r>
            <a:r>
              <a:rPr lang="es-MX" sz="2400" i="1" dirty="0" smtClean="0">
                <a:solidFill>
                  <a:srgbClr val="FFFF00"/>
                </a:solidFill>
                <a:latin typeface="Arial Rounded MT Bold" pitchFamily="34" charset="0"/>
                <a:ea typeface="Calibri" pitchFamily="34" charset="0"/>
                <a:cs typeface="Times New Roman" pitchFamily="18" charset="0"/>
              </a:rPr>
              <a:t>AMARILLO</a:t>
            </a:r>
            <a:r>
              <a:rPr lang="es-MX" sz="2400" i="1" dirty="0" smtClean="0">
                <a:solidFill>
                  <a:schemeClr val="bg1"/>
                </a:solidFill>
                <a:latin typeface="Arial Rounded MT Bold" pitchFamily="34"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tabLst/>
            </a:pPr>
            <a:endParaRPr lang="en-US" sz="2400" dirty="0" smtClean="0">
              <a:solidFill>
                <a:schemeClr val="bg1"/>
              </a:solidFill>
              <a:latin typeface="Arial Rounded MT Bold"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tabLst/>
            </a:pPr>
            <a:r>
              <a:rPr lang="en-US" sz="2800" dirty="0" smtClean="0">
                <a:solidFill>
                  <a:schemeClr val="bg1"/>
                </a:solidFill>
                <a:latin typeface="Arial Rounded MT Bold" pitchFamily="34" charset="0"/>
                <a:ea typeface="Calibri" pitchFamily="34" charset="0"/>
                <a:cs typeface="Times New Roman" pitchFamily="18" charset="0"/>
              </a:rPr>
              <a:t>Have a good evening! </a:t>
            </a:r>
            <a:r>
              <a:rPr lang="es-MX" sz="2800" i="1" dirty="0" smtClean="0">
                <a:solidFill>
                  <a:schemeClr val="bg1"/>
                </a:solidFill>
                <a:latin typeface="Arial Rounded MT Bold" pitchFamily="34" charset="0"/>
                <a:ea typeface="Calibri" pitchFamily="34" charset="0"/>
                <a:cs typeface="Times New Roman" pitchFamily="18" charset="0"/>
              </a:rPr>
              <a:t>Que pasen buenas noches.</a:t>
            </a:r>
          </a:p>
          <a:p>
            <a:pPr marL="0" marR="0" lvl="0" indent="0" algn="l" defTabSz="914400" rtl="0" eaLnBrk="0" fontAlgn="base" latinLnBrk="0" hangingPunct="0">
              <a:lnSpc>
                <a:spcPct val="100000"/>
              </a:lnSpc>
              <a:spcBef>
                <a:spcPct val="0"/>
              </a:spcBef>
              <a:spcAft>
                <a:spcPct val="0"/>
              </a:spcAft>
              <a:buClrTx/>
              <a:buSzTx/>
              <a:tabLst/>
            </a:pPr>
            <a:endParaRPr kumimoji="0" lang="en-US" sz="4000" b="0" i="0" u="none" strike="noStrike" cap="none" normalizeH="0" baseline="0" dirty="0" smtClean="0">
              <a:ln>
                <a:noFill/>
              </a:ln>
              <a:solidFill>
                <a:schemeClr val="bg1"/>
              </a:solidFill>
              <a:effectLst/>
              <a:latin typeface="Arial Rounded MT Bold" pitchFamily="34" charset="0"/>
            </a:endParaRP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lenovo-launches-ideapad-s10-netbook-1.jpg"/>
          <p:cNvPicPr>
            <a:picLocks noChangeAspect="1"/>
          </p:cNvPicPr>
          <p:nvPr/>
        </p:nvPicPr>
        <p:blipFill>
          <a:blip r:embed="rId2" cstate="print"/>
          <a:stretch>
            <a:fillRect/>
          </a:stretch>
        </p:blipFill>
        <p:spPr>
          <a:xfrm>
            <a:off x="1600200" y="304800"/>
            <a:ext cx="6019800" cy="50523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1066800" y="457200"/>
            <a:ext cx="7086600" cy="2743200"/>
          </a:xfrm>
          <a:ln>
            <a:noFill/>
          </a:ln>
        </p:spPr>
        <p:txBody>
          <a:bodyPr>
            <a:noAutofit/>
          </a:bodyPr>
          <a:lstStyle/>
          <a:p>
            <a:pPr algn="ctr"/>
            <a:r>
              <a:rPr lang="en-US" sz="4800" dirty="0" smtClean="0">
                <a:ln w="17780" cmpd="sng">
                  <a:solidFill>
                    <a:schemeClr val="accent1">
                      <a:tint val="3000"/>
                    </a:schemeClr>
                  </a:solidFill>
                  <a:prstDash val="solid"/>
                  <a:miter lim="800000"/>
                </a:ln>
                <a:solidFill>
                  <a:srgbClr val="FF0000"/>
                </a:solidFill>
                <a:effectLst/>
                <a:latin typeface="Berlin Sans FB" pitchFamily="34" charset="0"/>
              </a:rPr>
              <a:t>Laptop</a:t>
            </a:r>
            <a:br>
              <a:rPr lang="en-US" sz="4800" dirty="0" smtClean="0">
                <a:ln w="17780" cmpd="sng">
                  <a:solidFill>
                    <a:schemeClr val="accent1">
                      <a:tint val="3000"/>
                    </a:schemeClr>
                  </a:solidFill>
                  <a:prstDash val="solid"/>
                  <a:miter lim="800000"/>
                </a:ln>
                <a:solidFill>
                  <a:srgbClr val="FF0000"/>
                </a:solidFill>
                <a:effectLst/>
                <a:latin typeface="Berlin Sans FB" pitchFamily="34" charset="0"/>
              </a:rPr>
            </a:br>
            <a:r>
              <a:rPr lang="en-US" sz="4800" dirty="0" smtClean="0">
                <a:ln w="17780" cmpd="sng">
                  <a:solidFill>
                    <a:schemeClr val="accent1">
                      <a:tint val="3000"/>
                    </a:schemeClr>
                  </a:solidFill>
                  <a:prstDash val="solid"/>
                  <a:miter lim="800000"/>
                </a:ln>
                <a:solidFill>
                  <a:srgbClr val="FF0000"/>
                </a:solidFill>
                <a:effectLst/>
                <a:latin typeface="Berlin Sans FB" pitchFamily="34" charset="0"/>
              </a:rPr>
              <a:t>Information / </a:t>
            </a:r>
            <a:br>
              <a:rPr lang="en-US" sz="4800" dirty="0" smtClean="0">
                <a:ln w="17780" cmpd="sng">
                  <a:solidFill>
                    <a:schemeClr val="accent1">
                      <a:tint val="3000"/>
                    </a:schemeClr>
                  </a:solidFill>
                  <a:prstDash val="solid"/>
                  <a:miter lim="800000"/>
                </a:ln>
                <a:solidFill>
                  <a:srgbClr val="FF0000"/>
                </a:solidFill>
                <a:effectLst/>
                <a:latin typeface="Berlin Sans FB" pitchFamily="34" charset="0"/>
              </a:rPr>
            </a:br>
            <a:r>
              <a:rPr lang="es-MX" i="1" dirty="0" smtClean="0">
                <a:ln w="17780" cmpd="sng">
                  <a:solidFill>
                    <a:schemeClr val="accent1">
                      <a:tint val="3000"/>
                    </a:schemeClr>
                  </a:solidFill>
                  <a:prstDash val="solid"/>
                  <a:miter lim="800000"/>
                </a:ln>
                <a:solidFill>
                  <a:srgbClr val="FF0000"/>
                </a:solidFill>
                <a:effectLst/>
                <a:latin typeface="Berlin Sans FB" pitchFamily="34" charset="0"/>
              </a:rPr>
              <a:t>Información</a:t>
            </a:r>
            <a:r>
              <a:rPr lang="es-MX" dirty="0" smtClean="0">
                <a:ln w="17780" cmpd="sng">
                  <a:solidFill>
                    <a:schemeClr val="accent1">
                      <a:tint val="3000"/>
                    </a:schemeClr>
                  </a:solidFill>
                  <a:prstDash val="solid"/>
                  <a:miter lim="800000"/>
                </a:ln>
                <a:solidFill>
                  <a:srgbClr val="FF0000"/>
                </a:solidFill>
                <a:effectLst/>
                <a:latin typeface="Berlin Sans FB" pitchFamily="34" charset="0"/>
              </a:rPr>
              <a:t> sobre</a:t>
            </a:r>
            <a:br>
              <a:rPr lang="es-MX" dirty="0" smtClean="0">
                <a:ln w="17780" cmpd="sng">
                  <a:solidFill>
                    <a:schemeClr val="accent1">
                      <a:tint val="3000"/>
                    </a:schemeClr>
                  </a:solidFill>
                  <a:prstDash val="solid"/>
                  <a:miter lim="800000"/>
                </a:ln>
                <a:solidFill>
                  <a:srgbClr val="FF0000"/>
                </a:solidFill>
                <a:effectLst/>
                <a:latin typeface="Berlin Sans FB" pitchFamily="34" charset="0"/>
              </a:rPr>
            </a:br>
            <a:r>
              <a:rPr lang="es-MX" dirty="0" smtClean="0">
                <a:ln w="17780" cmpd="sng">
                  <a:solidFill>
                    <a:schemeClr val="accent1">
                      <a:tint val="3000"/>
                    </a:schemeClr>
                  </a:solidFill>
                  <a:prstDash val="solid"/>
                  <a:miter lim="800000"/>
                </a:ln>
                <a:solidFill>
                  <a:srgbClr val="FF0000"/>
                </a:solidFill>
                <a:effectLst/>
                <a:latin typeface="Berlin Sans FB" pitchFamily="34" charset="0"/>
              </a:rPr>
              <a:t> la computadora</a:t>
            </a:r>
            <a:endParaRPr lang="es-MX" sz="3200" dirty="0">
              <a:ln w="17780" cmpd="sng">
                <a:solidFill>
                  <a:schemeClr val="accent1">
                    <a:tint val="3000"/>
                  </a:schemeClr>
                </a:solidFill>
                <a:prstDash val="solid"/>
                <a:miter lim="800000"/>
              </a:ln>
              <a:solidFill>
                <a:srgbClr val="FF0000"/>
              </a:solidFill>
              <a:effectLst/>
              <a:latin typeface="Berlin Sans FB" pitchFamily="34" charset="0"/>
            </a:endParaRP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9"/>
          <p:cNvSpPr>
            <a:spLocks noGrp="1"/>
          </p:cNvSpPr>
          <p:nvPr>
            <p:ph type="title"/>
          </p:nvPr>
        </p:nvSpPr>
        <p:spPr>
          <a:xfrm>
            <a:off x="5029200" y="914400"/>
            <a:ext cx="3505200" cy="914400"/>
          </a:xfrm>
        </p:spPr>
        <p:txBody>
          <a:bodyPr>
            <a:normAutofit/>
          </a:bodyPr>
          <a:lstStyle/>
          <a:p>
            <a:pPr marL="342900" indent="-342900"/>
            <a:r>
              <a:rPr lang="en-US" sz="3600" dirty="0" smtClean="0">
                <a:ln>
                  <a:solidFill>
                    <a:schemeClr val="bg1"/>
                  </a:solidFill>
                </a:ln>
                <a:solidFill>
                  <a:srgbClr val="FF0000"/>
                </a:solidFill>
                <a:effectLst>
                  <a:outerShdw blurRad="38100" dist="38100" dir="2700000" algn="tl">
                    <a:srgbClr val="000000">
                      <a:alpha val="43137"/>
                    </a:srgbClr>
                  </a:outerShdw>
                </a:effectLst>
                <a:latin typeface="Consolas" pitchFamily="49" charset="0"/>
                <a:ea typeface="+mn-ea"/>
                <a:cs typeface="+mn-cs"/>
              </a:rPr>
              <a:t>Quick Specs /</a:t>
            </a:r>
          </a:p>
        </p:txBody>
      </p:sp>
      <p:sp>
        <p:nvSpPr>
          <p:cNvPr id="11" name="Text Placeholder 10"/>
          <p:cNvSpPr>
            <a:spLocks noGrp="1"/>
          </p:cNvSpPr>
          <p:nvPr>
            <p:ph type="body" idx="2"/>
          </p:nvPr>
        </p:nvSpPr>
        <p:spPr>
          <a:xfrm>
            <a:off x="5257800" y="2209800"/>
            <a:ext cx="3176647" cy="3810000"/>
          </a:xfrm>
        </p:spPr>
        <p:txBody>
          <a:bodyPr>
            <a:normAutofit lnSpcReduction="10000"/>
          </a:bodyPr>
          <a:lstStyle/>
          <a:p>
            <a:pPr marL="361188" indent="-342900">
              <a:buClr>
                <a:schemeClr val="bg1"/>
              </a:buClr>
              <a:buFont typeface="+mj-lt"/>
              <a:buAutoNum type="arabicPeriod"/>
            </a:pPr>
            <a:r>
              <a:rPr lang="en-US" sz="1800" dirty="0" smtClean="0">
                <a:solidFill>
                  <a:schemeClr val="bg1"/>
                </a:solidFill>
                <a:latin typeface="Consolas" pitchFamily="49" charset="0"/>
              </a:rPr>
              <a:t>Intel Atom Processor 1600 MHz</a:t>
            </a:r>
          </a:p>
          <a:p>
            <a:pPr marL="361188" indent="-342900">
              <a:buClr>
                <a:schemeClr val="bg1"/>
              </a:buClr>
              <a:buFont typeface="+mj-lt"/>
              <a:buAutoNum type="arabicPeriod"/>
            </a:pPr>
            <a:r>
              <a:rPr lang="en-US" sz="1800" dirty="0" smtClean="0">
                <a:solidFill>
                  <a:schemeClr val="bg1"/>
                </a:solidFill>
                <a:latin typeface="Consolas" pitchFamily="49" charset="0"/>
              </a:rPr>
              <a:t>1 GB RAM</a:t>
            </a:r>
          </a:p>
          <a:p>
            <a:pPr marL="361188" indent="-342900">
              <a:buClr>
                <a:schemeClr val="bg1"/>
              </a:buClr>
              <a:buFont typeface="+mj-lt"/>
              <a:buAutoNum type="arabicPeriod"/>
            </a:pPr>
            <a:r>
              <a:rPr lang="en-US" sz="1800" dirty="0" smtClean="0">
                <a:solidFill>
                  <a:schemeClr val="bg1"/>
                </a:solidFill>
                <a:latin typeface="Consolas" pitchFamily="49" charset="0"/>
              </a:rPr>
              <a:t>3.4 Pounds</a:t>
            </a:r>
          </a:p>
          <a:p>
            <a:pPr marL="361188" indent="-342900">
              <a:buClr>
                <a:schemeClr val="bg1"/>
              </a:buClr>
              <a:buFont typeface="+mj-lt"/>
              <a:buAutoNum type="arabicPeriod"/>
            </a:pPr>
            <a:r>
              <a:rPr lang="en-US" sz="1800" dirty="0" smtClean="0">
                <a:solidFill>
                  <a:schemeClr val="bg1"/>
                </a:solidFill>
                <a:latin typeface="Consolas" pitchFamily="49" charset="0"/>
              </a:rPr>
              <a:t>160 GB Storage Space</a:t>
            </a:r>
          </a:p>
          <a:p>
            <a:pPr marL="361188" indent="-342900">
              <a:buClr>
                <a:schemeClr val="bg1"/>
              </a:buClr>
              <a:buFont typeface="+mj-lt"/>
              <a:buAutoNum type="arabicPeriod"/>
            </a:pPr>
            <a:r>
              <a:rPr lang="en-US" sz="1800" dirty="0" smtClean="0">
                <a:solidFill>
                  <a:schemeClr val="bg1"/>
                </a:solidFill>
                <a:latin typeface="Consolas" pitchFamily="49" charset="0"/>
              </a:rPr>
              <a:t>10” Screen Size</a:t>
            </a:r>
          </a:p>
          <a:p>
            <a:pPr marL="361188" indent="-342900">
              <a:buClr>
                <a:schemeClr val="bg1"/>
              </a:buClr>
              <a:buFont typeface="+mj-lt"/>
              <a:buAutoNum type="arabicPeriod"/>
            </a:pPr>
            <a:r>
              <a:rPr lang="en-US" sz="1800" dirty="0" smtClean="0">
                <a:solidFill>
                  <a:schemeClr val="bg1"/>
                </a:solidFill>
                <a:latin typeface="Consolas" pitchFamily="49" charset="0"/>
              </a:rPr>
              <a:t>Mic &amp; Sound</a:t>
            </a:r>
          </a:p>
          <a:p>
            <a:pPr marL="361188" indent="-342900">
              <a:buClr>
                <a:schemeClr val="bg1"/>
              </a:buClr>
              <a:buFont typeface="+mj-lt"/>
              <a:buAutoNum type="arabicPeriod"/>
            </a:pPr>
            <a:r>
              <a:rPr lang="en-US" sz="1800" dirty="0" smtClean="0">
                <a:solidFill>
                  <a:schemeClr val="bg1"/>
                </a:solidFill>
                <a:latin typeface="Consolas" pitchFamily="49" charset="0"/>
              </a:rPr>
              <a:t>USB port x2</a:t>
            </a:r>
          </a:p>
          <a:p>
            <a:pPr marL="361188" indent="-342900">
              <a:buClr>
                <a:schemeClr val="bg1"/>
              </a:buClr>
              <a:buFont typeface="+mj-lt"/>
              <a:buAutoNum type="arabicPeriod"/>
            </a:pPr>
            <a:r>
              <a:rPr lang="en-US" sz="1800" dirty="0" smtClean="0">
                <a:solidFill>
                  <a:schemeClr val="bg1"/>
                </a:solidFill>
                <a:latin typeface="Consolas" pitchFamily="49" charset="0"/>
              </a:rPr>
              <a:t>6-Cell Lithium Battery</a:t>
            </a:r>
          </a:p>
          <a:p>
            <a:pPr marL="361188" indent="-342900">
              <a:buClr>
                <a:schemeClr val="bg1"/>
              </a:buClr>
              <a:buFont typeface="+mj-lt"/>
              <a:buAutoNum type="arabicPeriod"/>
            </a:pPr>
            <a:r>
              <a:rPr lang="en-US" sz="1800" dirty="0" smtClean="0">
                <a:solidFill>
                  <a:schemeClr val="bg1"/>
                </a:solidFill>
                <a:latin typeface="Consolas" pitchFamily="49" charset="0"/>
              </a:rPr>
              <a:t>XP Operating System</a:t>
            </a:r>
          </a:p>
          <a:p>
            <a:pPr marL="361188" indent="-342900">
              <a:buClr>
                <a:schemeClr val="bg1"/>
              </a:buClr>
              <a:buFont typeface="+mj-lt"/>
              <a:buAutoNum type="arabicPeriod"/>
            </a:pPr>
            <a:r>
              <a:rPr lang="en-US" sz="1800" dirty="0" smtClean="0">
                <a:solidFill>
                  <a:schemeClr val="bg1"/>
                </a:solidFill>
                <a:latin typeface="Consolas" pitchFamily="49" charset="0"/>
              </a:rPr>
              <a:t>Office 2007</a:t>
            </a:r>
          </a:p>
          <a:p>
            <a:pPr marL="361188" indent="-342900">
              <a:buClr>
                <a:schemeClr val="bg1"/>
              </a:buClr>
              <a:buFont typeface="+mj-lt"/>
              <a:buAutoNum type="arabicPeriod"/>
            </a:pPr>
            <a:r>
              <a:rPr lang="en-US" sz="1800" dirty="0" smtClean="0">
                <a:solidFill>
                  <a:schemeClr val="bg1"/>
                </a:solidFill>
                <a:latin typeface="Consolas" pitchFamily="49" charset="0"/>
              </a:rPr>
              <a:t>Windows XP</a:t>
            </a:r>
          </a:p>
          <a:p>
            <a:pPr marL="361188" indent="-342900">
              <a:buClr>
                <a:schemeClr val="bg1"/>
              </a:buClr>
              <a:buFont typeface="+mj-lt"/>
              <a:buAutoNum type="arabicPeriod"/>
            </a:pPr>
            <a:r>
              <a:rPr lang="en-US" sz="1800" dirty="0" err="1" smtClean="0">
                <a:solidFill>
                  <a:schemeClr val="bg1"/>
                </a:solidFill>
                <a:latin typeface="Consolas" pitchFamily="49" charset="0"/>
              </a:rPr>
              <a:t>WebCam</a:t>
            </a:r>
            <a:endParaRPr lang="en-US" sz="1800" dirty="0" smtClean="0">
              <a:solidFill>
                <a:schemeClr val="bg1"/>
              </a:solidFill>
              <a:latin typeface="Consolas" pitchFamily="49" charset="0"/>
            </a:endParaRPr>
          </a:p>
          <a:p>
            <a:pPr marL="361188" indent="-342900">
              <a:buFont typeface="+mj-lt"/>
              <a:buAutoNum type="arabicPeriod"/>
            </a:pPr>
            <a:endParaRPr lang="en-US" sz="1200" dirty="0" smtClean="0">
              <a:solidFill>
                <a:srgbClr val="FF0000"/>
              </a:solidFill>
            </a:endParaRPr>
          </a:p>
          <a:p>
            <a:pPr marL="361188" indent="-342900">
              <a:buFont typeface="+mj-lt"/>
              <a:buAutoNum type="arabicPeriod"/>
            </a:pPr>
            <a:endParaRPr lang="en-US" sz="1200" dirty="0" smtClean="0">
              <a:solidFill>
                <a:srgbClr val="FF0000"/>
              </a:solidFill>
            </a:endParaRPr>
          </a:p>
          <a:p>
            <a:pPr marL="361188" indent="-342900">
              <a:buFont typeface="+mj-lt"/>
              <a:buAutoNum type="arabicPeriod"/>
            </a:pPr>
            <a:endParaRPr lang="en-US" sz="1200" dirty="0" smtClean="0">
              <a:solidFill>
                <a:srgbClr val="FF0000"/>
              </a:solidFill>
            </a:endParaRPr>
          </a:p>
          <a:p>
            <a:pPr marL="361188" indent="-342900">
              <a:buFont typeface="+mj-lt"/>
              <a:buAutoNum type="arabicPeriod"/>
            </a:pPr>
            <a:endParaRPr lang="en-US" sz="1200" dirty="0">
              <a:solidFill>
                <a:srgbClr val="FF0000"/>
              </a:solidFill>
            </a:endParaRPr>
          </a:p>
        </p:txBody>
      </p:sp>
      <p:sp>
        <p:nvSpPr>
          <p:cNvPr id="6" name="Content Placeholder 5"/>
          <p:cNvSpPr>
            <a:spLocks noGrp="1"/>
          </p:cNvSpPr>
          <p:nvPr>
            <p:ph sz="half" idx="1"/>
          </p:nvPr>
        </p:nvSpPr>
        <p:spPr>
          <a:xfrm>
            <a:off x="381000" y="457200"/>
            <a:ext cx="5181600" cy="4953000"/>
          </a:xfrm>
        </p:spPr>
        <p:txBody>
          <a:bodyPr>
            <a:normAutofit/>
          </a:bodyPr>
          <a:lstStyle/>
          <a:p>
            <a:pPr algn="ctr">
              <a:spcBef>
                <a:spcPct val="0"/>
              </a:spcBef>
              <a:buNone/>
            </a:pPr>
            <a:r>
              <a:rPr lang="en-US" sz="4000" b="1"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ea typeface="+mj-ea"/>
                <a:cs typeface="+mj-cs"/>
              </a:rPr>
              <a:t>Lenovo </a:t>
            </a:r>
            <a:r>
              <a:rPr lang="en-US" sz="4000" b="1" dirty="0" err="1"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ea typeface="+mj-ea"/>
                <a:cs typeface="+mj-cs"/>
              </a:rPr>
              <a:t>IdeaPad</a:t>
            </a:r>
            <a:r>
              <a:rPr lang="en-US" sz="4000" b="1"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ea typeface="+mj-ea"/>
                <a:cs typeface="+mj-cs"/>
              </a:rPr>
              <a:t> </a:t>
            </a:r>
          </a:p>
          <a:p>
            <a:pPr algn="ctr">
              <a:spcBef>
                <a:spcPct val="0"/>
              </a:spcBef>
              <a:buNone/>
            </a:pPr>
            <a:r>
              <a:rPr lang="en-US" sz="4000" b="1"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ea typeface="+mj-ea"/>
                <a:cs typeface="+mj-cs"/>
              </a:rPr>
              <a:t>S10</a:t>
            </a:r>
          </a:p>
        </p:txBody>
      </p:sp>
      <p:pic>
        <p:nvPicPr>
          <p:cNvPr id="4" name="Picture 3" descr="lenovo-launches-ideapad-s10-netbook-1.jpg"/>
          <p:cNvPicPr>
            <a:picLocks noChangeAspect="1"/>
          </p:cNvPicPr>
          <p:nvPr/>
        </p:nvPicPr>
        <p:blipFill>
          <a:blip r:embed="rId2" cstate="print"/>
          <a:stretch>
            <a:fillRect/>
          </a:stretch>
        </p:blipFill>
        <p:spPr>
          <a:xfrm>
            <a:off x="685800" y="1905000"/>
            <a:ext cx="4267200" cy="3581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5105400" y="1676400"/>
            <a:ext cx="3801041" cy="584775"/>
          </a:xfrm>
          <a:prstGeom prst="rect">
            <a:avLst/>
          </a:prstGeom>
        </p:spPr>
        <p:txBody>
          <a:bodyPr wrap="none">
            <a:spAutoFit/>
          </a:bodyPr>
          <a:lstStyle/>
          <a:p>
            <a:pPr marL="342900" indent="-342900">
              <a:spcBef>
                <a:spcPct val="0"/>
              </a:spcBef>
            </a:pPr>
            <a:r>
              <a:rPr lang="es-MX" sz="3200" b="1" i="1" dirty="0" smtClean="0">
                <a:ln>
                  <a:solidFill>
                    <a:schemeClr val="bg1"/>
                  </a:solidFill>
                </a:ln>
                <a:solidFill>
                  <a:srgbClr val="FF0000"/>
                </a:solidFill>
                <a:effectLst>
                  <a:outerShdw blurRad="53975" dist="22860" dir="5400000" algn="tl" rotWithShape="0">
                    <a:srgbClr val="000000">
                      <a:alpha val="55000"/>
                    </a:srgbClr>
                  </a:outerShdw>
                </a:effectLst>
                <a:latin typeface="Consolas" pitchFamily="49" charset="0"/>
              </a:rPr>
              <a:t>especificaciones</a:t>
            </a: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lenovo-launches-ideapad-s10-netbook-1.jpg"/>
          <p:cNvPicPr>
            <a:picLocks noChangeAspect="1"/>
          </p:cNvPicPr>
          <p:nvPr/>
        </p:nvPicPr>
        <p:blipFill>
          <a:blip r:embed="rId2" cstate="print"/>
          <a:stretch>
            <a:fillRect/>
          </a:stretch>
        </p:blipFill>
        <p:spPr>
          <a:xfrm>
            <a:off x="1600200" y="228600"/>
            <a:ext cx="6019800" cy="50523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1143000" y="1752600"/>
            <a:ext cx="7086600" cy="1143000"/>
          </a:xfrm>
        </p:spPr>
        <p:txBody>
          <a:bodyPr>
            <a:noAutofit/>
          </a:bodyPr>
          <a:lstStyle/>
          <a:p>
            <a:pPr algn="ctr"/>
            <a:r>
              <a:rPr lang="en-US" sz="480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t>Handbook /</a:t>
            </a:r>
            <a:br>
              <a:rPr lang="en-US" sz="480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br>
            <a:r>
              <a:rPr lang="es-MX" sz="4800" i="1" dirty="0" smtClean="0">
                <a:ln w="17780" cmpd="sng">
                  <a:solidFill>
                    <a:schemeClr val="accent1">
                      <a:tint val="3000"/>
                    </a:schemeClr>
                  </a:solidFill>
                  <a:prstDash val="solid"/>
                  <a:miter lim="800000"/>
                </a:ln>
                <a:solidFill>
                  <a:srgbClr val="C00000"/>
                </a:solidFill>
                <a:effectLst>
                  <a:outerShdw blurRad="38100" dist="38100" dir="2700000" algn="tl">
                    <a:srgbClr val="000000">
                      <a:alpha val="43137"/>
                    </a:srgbClr>
                  </a:outerShdw>
                </a:effectLst>
                <a:latin typeface="Berlin Sans FB" pitchFamily="34" charset="0"/>
              </a:rPr>
              <a:t> </a:t>
            </a:r>
            <a:r>
              <a:rPr lang="es-MX" sz="4400" i="1" dirty="0" smtClean="0">
                <a:ln w="17780" cmpd="sng">
                  <a:solidFill>
                    <a:schemeClr val="accent1">
                      <a:tint val="3000"/>
                    </a:schemeClr>
                  </a:solidFill>
                  <a:prstDash val="solid"/>
                  <a:miter lim="800000"/>
                </a:ln>
                <a:solidFill>
                  <a:srgbClr val="FF0000"/>
                </a:solidFill>
                <a:effectLst>
                  <a:outerShdw blurRad="38100" dist="38100" dir="2700000" algn="tl">
                    <a:srgbClr val="000000">
                      <a:alpha val="43137"/>
                    </a:srgbClr>
                  </a:outerShdw>
                </a:effectLst>
                <a:latin typeface="Berlin Sans FB" pitchFamily="34" charset="0"/>
              </a:rPr>
              <a:t>Manual para </a:t>
            </a:r>
            <a:br>
              <a:rPr lang="es-MX" sz="4400" i="1" dirty="0" smtClean="0">
                <a:ln w="17780" cmpd="sng">
                  <a:solidFill>
                    <a:schemeClr val="accent1">
                      <a:tint val="3000"/>
                    </a:schemeClr>
                  </a:solidFill>
                  <a:prstDash val="solid"/>
                  <a:miter lim="800000"/>
                </a:ln>
                <a:solidFill>
                  <a:srgbClr val="FF0000"/>
                </a:solidFill>
                <a:effectLst>
                  <a:outerShdw blurRad="38100" dist="38100" dir="2700000" algn="tl">
                    <a:srgbClr val="000000">
                      <a:alpha val="43137"/>
                    </a:srgbClr>
                  </a:outerShdw>
                </a:effectLst>
                <a:latin typeface="Berlin Sans FB" pitchFamily="34" charset="0"/>
              </a:rPr>
            </a:br>
            <a:r>
              <a:rPr lang="es-MX" sz="4400" i="1" dirty="0" smtClean="0">
                <a:ln w="17780" cmpd="sng">
                  <a:solidFill>
                    <a:schemeClr val="accent1">
                      <a:tint val="3000"/>
                    </a:schemeClr>
                  </a:solidFill>
                  <a:prstDash val="solid"/>
                  <a:miter lim="800000"/>
                </a:ln>
                <a:solidFill>
                  <a:srgbClr val="FF0000"/>
                </a:solidFill>
                <a:effectLst>
                  <a:outerShdw blurRad="38100" dist="38100" dir="2700000" algn="tl">
                    <a:srgbClr val="000000">
                      <a:alpha val="43137"/>
                    </a:srgbClr>
                  </a:outerShdw>
                </a:effectLst>
                <a:latin typeface="Berlin Sans FB" pitchFamily="34" charset="0"/>
              </a:rPr>
              <a:t>el usuario</a:t>
            </a:r>
            <a:endParaRPr lang="en-US" sz="4800"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endParaRP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5" name="Straight Connector 4"/>
          <p:cNvCxnSpPr/>
          <p:nvPr/>
        </p:nvCxnSpPr>
        <p:spPr>
          <a:xfrm rot="5400000">
            <a:off x="3620294" y="1104106"/>
            <a:ext cx="1600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Picture 5" descr="HandbookCover.JPG"/>
          <p:cNvPicPr>
            <a:picLocks noChangeAspect="1"/>
          </p:cNvPicPr>
          <p:nvPr/>
        </p:nvPicPr>
        <p:blipFill>
          <a:blip r:embed="rId2" cstate="print"/>
          <a:stretch>
            <a:fillRect/>
          </a:stretch>
        </p:blipFill>
        <p:spPr>
          <a:xfrm rot="20721243">
            <a:off x="790038" y="1525847"/>
            <a:ext cx="3810000" cy="4930588"/>
          </a:xfrm>
          <a:prstGeom prst="rect">
            <a:avLst/>
          </a:prstGeom>
        </p:spPr>
      </p:pic>
      <p:sp>
        <p:nvSpPr>
          <p:cNvPr id="2" name="Title 1"/>
          <p:cNvSpPr>
            <a:spLocks noGrp="1"/>
          </p:cNvSpPr>
          <p:nvPr>
            <p:ph type="title"/>
          </p:nvPr>
        </p:nvSpPr>
        <p:spPr>
          <a:xfrm>
            <a:off x="228600" y="228600"/>
            <a:ext cx="3962400" cy="1828800"/>
          </a:xfrm>
        </p:spPr>
        <p:txBody>
          <a:bodyPr>
            <a:noAutofit/>
          </a:bodyPr>
          <a:lstStyle/>
          <a:p>
            <a:pPr algn="ctr"/>
            <a:r>
              <a:rPr lang="en-US" sz="4000" dirty="0" smtClean="0">
                <a:ln w="17780" cmpd="sng">
                  <a:solidFill>
                    <a:schemeClr val="accent1">
                      <a:tint val="3000"/>
                    </a:schemeClr>
                  </a:solidFill>
                  <a:prstDash val="solid"/>
                  <a:miter lim="800000"/>
                </a:ln>
                <a:solidFill>
                  <a:srgbClr val="FF0000"/>
                </a:solidFill>
                <a:effectLst/>
                <a:latin typeface="Berlin Sans FB" pitchFamily="34" charset="0"/>
              </a:rPr>
              <a:t>One-to-One Computing  Handbook</a:t>
            </a:r>
            <a:endParaRPr lang="en-US" sz="4000" dirty="0">
              <a:ln w="17780" cmpd="sng">
                <a:solidFill>
                  <a:schemeClr val="accent1">
                    <a:tint val="3000"/>
                  </a:schemeClr>
                </a:solidFill>
                <a:prstDash val="solid"/>
                <a:miter lim="800000"/>
              </a:ln>
              <a:solidFill>
                <a:srgbClr val="FF0000"/>
              </a:solidFill>
              <a:effectLst/>
              <a:latin typeface="Berlin Sans FB" pitchFamily="34" charset="0"/>
            </a:endParaRPr>
          </a:p>
        </p:txBody>
      </p:sp>
      <p:pic>
        <p:nvPicPr>
          <p:cNvPr id="7" name="Picture 6" descr="StudentParentForm toSign.JPG"/>
          <p:cNvPicPr>
            <a:picLocks noChangeAspect="1"/>
          </p:cNvPicPr>
          <p:nvPr/>
        </p:nvPicPr>
        <p:blipFill>
          <a:blip r:embed="rId3" cstate="print"/>
          <a:stretch>
            <a:fillRect/>
          </a:stretch>
        </p:blipFill>
        <p:spPr>
          <a:xfrm rot="909023">
            <a:off x="4303861" y="1589527"/>
            <a:ext cx="3757011" cy="4862013"/>
          </a:xfrm>
          <a:prstGeom prst="rect">
            <a:avLst/>
          </a:prstGeom>
        </p:spPr>
      </p:pic>
      <p:sp>
        <p:nvSpPr>
          <p:cNvPr id="4" name="Title 1"/>
          <p:cNvSpPr txBox="1">
            <a:spLocks/>
          </p:cNvSpPr>
          <p:nvPr/>
        </p:nvSpPr>
        <p:spPr>
          <a:xfrm>
            <a:off x="4495800" y="304800"/>
            <a:ext cx="3962400" cy="1676400"/>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3200" b="1" i="1" u="none" strike="noStrike" kern="1200" cap="none" spc="0" normalizeH="0" baseline="0" dirty="0" smtClean="0">
                <a:ln w="17780" cmpd="sng">
                  <a:solidFill>
                    <a:schemeClr val="accent1">
                      <a:tint val="3000"/>
                    </a:schemeClr>
                  </a:solidFill>
                  <a:prstDash val="solid"/>
                  <a:miter lim="800000"/>
                </a:ln>
                <a:solidFill>
                  <a:srgbClr val="FF0000"/>
                </a:solidFill>
                <a:effectLst>
                  <a:outerShdw blurRad="38100" dist="38100" dir="2700000" algn="tl">
                    <a:srgbClr val="000000">
                      <a:alpha val="43137"/>
                    </a:srgbClr>
                  </a:outerShdw>
                </a:effectLst>
                <a:uLnTx/>
                <a:uFillTx/>
                <a:latin typeface="Berlin Sans FB" pitchFamily="34" charset="0"/>
                <a:ea typeface="+mj-ea"/>
                <a:cs typeface="+mj-cs"/>
              </a:rPr>
              <a:t>Computación individualizada Manual</a:t>
            </a:r>
            <a:r>
              <a:rPr kumimoji="0" lang="es-MX" sz="3200" b="1" i="1" u="none" strike="noStrike" kern="1200" cap="none" spc="0" normalizeH="0" dirty="0" smtClean="0">
                <a:ln w="17780" cmpd="sng">
                  <a:solidFill>
                    <a:schemeClr val="accent1">
                      <a:tint val="3000"/>
                    </a:schemeClr>
                  </a:solidFill>
                  <a:prstDash val="solid"/>
                  <a:miter lim="800000"/>
                </a:ln>
                <a:solidFill>
                  <a:srgbClr val="FF0000"/>
                </a:solidFill>
                <a:effectLst>
                  <a:outerShdw blurRad="38100" dist="38100" dir="2700000" algn="tl">
                    <a:srgbClr val="000000">
                      <a:alpha val="43137"/>
                    </a:srgbClr>
                  </a:outerShdw>
                </a:effectLst>
                <a:uLnTx/>
                <a:uFillTx/>
                <a:latin typeface="Berlin Sans FB" pitchFamily="34" charset="0"/>
                <a:ea typeface="+mj-ea"/>
                <a:cs typeface="+mj-cs"/>
              </a:rPr>
              <a:t> para el usuario</a:t>
            </a:r>
            <a:endParaRPr kumimoji="0" lang="es-MX" sz="3200" b="1" i="1" u="none" strike="noStrike" kern="1200" cap="none" spc="0" normalizeH="0" baseline="0" dirty="0">
              <a:ln w="17780" cmpd="sng">
                <a:solidFill>
                  <a:schemeClr val="accent1">
                    <a:tint val="3000"/>
                  </a:schemeClr>
                </a:solidFill>
                <a:prstDash val="solid"/>
                <a:miter lim="800000"/>
              </a:ln>
              <a:solidFill>
                <a:srgbClr val="FF0000"/>
              </a:solidFill>
              <a:effectLst>
                <a:outerShdw blurRad="38100" dist="38100" dir="2700000" algn="tl">
                  <a:srgbClr val="000000">
                    <a:alpha val="43137"/>
                  </a:srgbClr>
                </a:outerShdw>
              </a:effectLst>
              <a:uLnTx/>
              <a:uFillTx/>
              <a:latin typeface="Berlin Sans FB" pitchFamily="34" charset="0"/>
              <a:ea typeface="+mj-ea"/>
              <a:cs typeface="+mj-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gtEl>
                                        <p:attrNameLst>
                                          <p:attrName>ppt_x</p:attrName>
                                          <p:attrName>ppt_y</p:attrName>
                                        </p:attrNameLst>
                                      </p:cBhvr>
                                    </p:animMotion>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lenovo-launches-ideapad-s10-netbook-1.jpg"/>
          <p:cNvPicPr>
            <a:picLocks noChangeAspect="1"/>
          </p:cNvPicPr>
          <p:nvPr/>
        </p:nvPicPr>
        <p:blipFill>
          <a:blip r:embed="rId2" cstate="print"/>
          <a:stretch>
            <a:fillRect/>
          </a:stretch>
        </p:blipFill>
        <p:spPr>
          <a:xfrm>
            <a:off x="1524000" y="304800"/>
            <a:ext cx="6019800" cy="50523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1066800" y="2057400"/>
            <a:ext cx="7086600" cy="1143000"/>
          </a:xfrm>
        </p:spPr>
        <p:txBody>
          <a:bodyPr>
            <a:noAutofit/>
          </a:bodyPr>
          <a:lstStyle/>
          <a:p>
            <a:pPr algn="ctr"/>
            <a:r>
              <a:rPr lang="en-US" sz="480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t>Internet</a:t>
            </a:r>
            <a:br>
              <a:rPr lang="en-US" sz="480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br>
            <a:r>
              <a:rPr lang="en-US" sz="480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t> Safety / </a:t>
            </a:r>
            <a:br>
              <a:rPr lang="en-US" sz="480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br>
            <a:r>
              <a:rPr lang="en-US" dirty="0" err="1"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t>Seguridad</a:t>
            </a:r>
            <a:r>
              <a:rPr lang="en-US"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t> del </a:t>
            </a:r>
            <a:br>
              <a:rPr lang="en-US"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br>
            <a:r>
              <a:rPr lang="en-US"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t>internet</a:t>
            </a:r>
            <a:endParaRPr lang="en-US" sz="4800"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endParaRP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086600" cy="1143000"/>
          </a:xfrm>
        </p:spPr>
        <p:txBody>
          <a:bodyPr>
            <a:noAutofit/>
          </a:bodyPr>
          <a:lstStyle/>
          <a:p>
            <a:pPr algn="ctr"/>
            <a:r>
              <a:rPr lang="en-US" sz="480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t>Internet Safety / </a:t>
            </a:r>
            <a:r>
              <a:rPr lang="es-MX" sz="4400" i="1"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rPr>
              <a:t>Seguridad del Internet</a:t>
            </a:r>
            <a:endParaRPr lang="es-MX" sz="4800" i="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Berlin Sans FB" pitchFamily="34" charset="0"/>
            </a:endParaRPr>
          </a:p>
        </p:txBody>
      </p:sp>
      <p:pic>
        <p:nvPicPr>
          <p:cNvPr id="56324" name="Picture 4" descr="http://henricostaffdev.org/techtips/files/2010/09/86932091_f269fea1fc.jpg"/>
          <p:cNvPicPr>
            <a:picLocks noChangeAspect="1" noChangeArrowheads="1"/>
          </p:cNvPicPr>
          <p:nvPr/>
        </p:nvPicPr>
        <p:blipFill>
          <a:blip r:embed="rId2" cstate="print"/>
          <a:srcRect/>
          <a:stretch>
            <a:fillRect/>
          </a:stretch>
        </p:blipFill>
        <p:spPr bwMode="auto">
          <a:xfrm>
            <a:off x="1066800" y="1828800"/>
            <a:ext cx="7086600" cy="4719677"/>
          </a:xfrm>
          <a:prstGeom prst="rect">
            <a:avLst/>
          </a:prstGeom>
          <a:ln>
            <a:noFill/>
          </a:ln>
          <a:effectLst>
            <a:softEdge rad="112500"/>
          </a:effectLst>
        </p:spPr>
      </p:pic>
    </p:spTree>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ParentPresentation</Template>
  <TotalTime>3046</TotalTime>
  <Words>1431</Words>
  <Application>Microsoft Office PowerPoint</Application>
  <PresentationFormat>On-screen Show (4:3)</PresentationFormat>
  <Paragraphs>225</Paragraphs>
  <Slides>36</Slides>
  <Notes>3</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Aspect</vt:lpstr>
      <vt:lpstr>Office Theme</vt:lpstr>
      <vt:lpstr>Welcome! ¡Bienvenidos!   One-to-One Computing Parent Orientation Overview</vt:lpstr>
      <vt:lpstr>One-to-One Computing Parent Orientation</vt:lpstr>
      <vt:lpstr>Slide 3</vt:lpstr>
      <vt:lpstr>Laptop Information /  Información sobre  la computadora</vt:lpstr>
      <vt:lpstr>Quick Specs /</vt:lpstr>
      <vt:lpstr>Handbook /  Manual para  el usuario</vt:lpstr>
      <vt:lpstr>One-to-One Computing  Handbook</vt:lpstr>
      <vt:lpstr>Internet  Safety /  Seguridad del  internet</vt:lpstr>
      <vt:lpstr>Internet Safety / Seguridad del Internet</vt:lpstr>
      <vt:lpstr>Where to Start</vt:lpstr>
      <vt:lpstr>Cyberbullying</vt:lpstr>
      <vt:lpstr>Socializing Online</vt:lpstr>
      <vt:lpstr>Handouts /folletos </vt:lpstr>
      <vt:lpstr>Deployment / distribución</vt:lpstr>
      <vt:lpstr>Deployment When do the  laptops get distributed? </vt:lpstr>
      <vt:lpstr>Taking it  home / llevandola   a casa</vt:lpstr>
      <vt:lpstr>Slide 17</vt:lpstr>
      <vt:lpstr>Slide 18</vt:lpstr>
      <vt:lpstr>Parent  Connect</vt:lpstr>
      <vt:lpstr>Slide 20</vt:lpstr>
      <vt:lpstr>Slide 21</vt:lpstr>
      <vt:lpstr>Slide 22</vt:lpstr>
      <vt:lpstr>Slide 23</vt:lpstr>
      <vt:lpstr>College  Academy for  Parents /  la Academia Universitaria para Padres de Familia</vt:lpstr>
      <vt:lpstr>Slide 25</vt:lpstr>
      <vt:lpstr>Slide 26</vt:lpstr>
      <vt:lpstr>Slide 27</vt:lpstr>
      <vt:lpstr>Slide 28</vt:lpstr>
      <vt:lpstr>Contract / contrato</vt:lpstr>
      <vt:lpstr>The laptop checkout process…</vt:lpstr>
      <vt:lpstr>Laptop Contract Information</vt:lpstr>
      <vt:lpstr>Slide 32</vt:lpstr>
      <vt:lpstr>Slide 33</vt:lpstr>
      <vt:lpstr>Questions / Preguntas</vt:lpstr>
      <vt:lpstr>What if’s / En caso de</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adelfoh</dc:creator>
  <cp:lastModifiedBy>myrnag</cp:lastModifiedBy>
  <cp:revision>244</cp:revision>
  <dcterms:created xsi:type="dcterms:W3CDTF">2010-08-21T23:08:33Z</dcterms:created>
  <dcterms:modified xsi:type="dcterms:W3CDTF">2011-02-08T22:45:26Z</dcterms:modified>
</cp:coreProperties>
</file>