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65" r:id="rId14"/>
    <p:sldId id="266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0" autoAdjust="0"/>
  </p:normalViewPr>
  <p:slideViewPr>
    <p:cSldViewPr>
      <p:cViewPr varScale="1">
        <p:scale>
          <a:sx n="104" d="100"/>
          <a:sy n="104" d="100"/>
        </p:scale>
        <p:origin x="-1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92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8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85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52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96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07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11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62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96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10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98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" name="applause.wav"/>
          </p:stSnd>
        </p:sndAc>
      </p:transition>
    </mc:Choice>
    <mc:Fallback>
      <p:transition spd="med" advClick="0" advTm="600">
        <p:fade/>
        <p:sndAc>
          <p:stSnd>
            <p:snd r:embed="rId1" name="applaus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04801-7E64-44D3-B855-D9920398CE52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076C3-76FA-4AB8-8262-687247658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1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13" name="applause.wav"/>
          </p:stSnd>
        </p:sndAc>
      </p:transition>
    </mc:Choice>
    <mc:Fallback>
      <p:transition spd="med" advClick="0" advTm="600">
        <p:fade/>
        <p:sndAc>
          <p:stSnd>
            <p:snd r:embed="rId13" name="applause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2014 Door Decorating Contest</a:t>
            </a:r>
            <a:br>
              <a:rPr lang="en-US" dirty="0" smtClean="0"/>
            </a:br>
            <a:r>
              <a:rPr lang="en-US" sz="2000" dirty="0" smtClean="0"/>
              <a:t>(Some Pictures are missing due to poor lighting)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4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Mrs. Finkenthal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4222234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Mr. Solis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831181"/>
            <a:ext cx="3048000" cy="40640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239349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Mr. King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1997445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Ms. </a:t>
            </a:r>
            <a:r>
              <a:rPr lang="en-US" dirty="0" err="1" smtClean="0"/>
              <a:t>Gholam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61" y="2174875"/>
            <a:ext cx="2963466" cy="3951288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179" y="2174875"/>
            <a:ext cx="2963466" cy="3951288"/>
          </a:xfrm>
        </p:spPr>
      </p:pic>
    </p:spTree>
    <p:extLst>
      <p:ext uri="{BB962C8B-B14F-4D97-AF65-F5344CB8AC3E}">
        <p14:creationId xmlns:p14="http://schemas.microsoft.com/office/powerpoint/2010/main" val="2608363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Mr. Jamero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527865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Ms. Michaels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3337275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Mr. Burgos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561" y="2174875"/>
            <a:ext cx="2963466" cy="3951288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179" y="2174875"/>
            <a:ext cx="2963466" cy="3951288"/>
          </a:xfrm>
        </p:spPr>
      </p:pic>
    </p:spTree>
    <p:extLst>
      <p:ext uri="{BB962C8B-B14F-4D97-AF65-F5344CB8AC3E}">
        <p14:creationId xmlns:p14="http://schemas.microsoft.com/office/powerpoint/2010/main" val="3723137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</p:transition>
    </mc:Choice>
    <mc:Fallback>
      <p:transition spd="med" advClick="0" advTm="6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Mrs. Arvayo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655379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Mrs. </a:t>
            </a:r>
            <a:r>
              <a:rPr lang="en-US" dirty="0" err="1" smtClean="0"/>
              <a:t>Luttrel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47508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Ms. LaVache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529137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Ms. Araiza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4111597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Mr. Mendivil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4013950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Mrs. Griner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339181"/>
            <a:ext cx="4064000" cy="3048000"/>
          </a:xfrm>
        </p:spPr>
      </p:pic>
    </p:spTree>
    <p:extLst>
      <p:ext uri="{BB962C8B-B14F-4D97-AF65-F5344CB8AC3E}">
        <p14:creationId xmlns:p14="http://schemas.microsoft.com/office/powerpoint/2010/main" val="1561212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Ms. Aldrich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3904509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Mrs. Beaty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831181"/>
            <a:ext cx="3048000" cy="4064000"/>
          </a:xfrm>
        </p:spPr>
      </p:pic>
    </p:spTree>
    <p:extLst>
      <p:ext uri="{BB962C8B-B14F-4D97-AF65-F5344CB8AC3E}">
        <p14:creationId xmlns:p14="http://schemas.microsoft.com/office/powerpoint/2010/main" val="3014856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00" advClick="0" advTm="600">
        <p:fade/>
        <p:sndAc>
          <p:stSnd>
            <p:snd r:embed="rId2" name="applause.wav"/>
          </p:stSnd>
        </p:sndAc>
      </p:transition>
    </mc:Choice>
    <mc:Fallback>
      <p:transition spd="med" advClick="0" advTm="600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49</Words>
  <Application>Microsoft Office PowerPoint</Application>
  <PresentationFormat>On-screen Show (4:3)</PresentationFormat>
  <Paragraphs>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2014 Door Decorating Contest (Some Pictures are missing due to poor lighting)</vt:lpstr>
      <vt:lpstr>Mrs. Arvayo</vt:lpstr>
      <vt:lpstr>Mrs. Luttrel</vt:lpstr>
      <vt:lpstr>Ms. LaVache</vt:lpstr>
      <vt:lpstr>Ms. Araiza</vt:lpstr>
      <vt:lpstr>Mr. Mendivil</vt:lpstr>
      <vt:lpstr>Mrs. Griner</vt:lpstr>
      <vt:lpstr>Ms. Aldrich</vt:lpstr>
      <vt:lpstr>Mrs. Beaty</vt:lpstr>
      <vt:lpstr>Mrs. Finkenthal</vt:lpstr>
      <vt:lpstr>Mr. Solis</vt:lpstr>
      <vt:lpstr>Mr. King</vt:lpstr>
      <vt:lpstr>Ms. Gholam</vt:lpstr>
      <vt:lpstr>Mr. Jamero</vt:lpstr>
      <vt:lpstr>Ms. Michaels</vt:lpstr>
      <vt:lpstr>Mr. Burgos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Door Decorating Contest</dc:title>
  <dc:creator>Windows User</dc:creator>
  <cp:lastModifiedBy>Windows User</cp:lastModifiedBy>
  <cp:revision>4</cp:revision>
  <dcterms:created xsi:type="dcterms:W3CDTF">2014-11-14T17:46:56Z</dcterms:created>
  <dcterms:modified xsi:type="dcterms:W3CDTF">2014-11-14T18:21:40Z</dcterms:modified>
</cp:coreProperties>
</file>