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70" r:id="rId7"/>
    <p:sldId id="267" r:id="rId8"/>
    <p:sldId id="265" r:id="rId9"/>
    <p:sldId id="269" r:id="rId10"/>
    <p:sldId id="266" r:id="rId11"/>
    <p:sldId id="268" r:id="rId12"/>
    <p:sldId id="271" r:id="rId13"/>
    <p:sldId id="272" r:id="rId14"/>
    <p:sldId id="276" r:id="rId15"/>
    <p:sldId id="273" r:id="rId16"/>
    <p:sldId id="277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15" autoAdjust="0"/>
    <p:restoredTop sz="94638" autoAdjust="0"/>
  </p:normalViewPr>
  <p:slideViewPr>
    <p:cSldViewPr>
      <p:cViewPr>
        <p:scale>
          <a:sx n="49" d="100"/>
          <a:sy n="49" d="100"/>
        </p:scale>
        <p:origin x="-2058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69EDB84-296C-4609-9859-F8435DBB2EF3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7FC30F6-7AEF-41EA-8640-57B9A59E1E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DB84-296C-4609-9859-F8435DBB2EF3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30F6-7AEF-41EA-8640-57B9A59E1E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DB84-296C-4609-9859-F8435DBB2EF3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30F6-7AEF-41EA-8640-57B9A59E1E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69EDB84-296C-4609-9859-F8435DBB2EF3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FC30F6-7AEF-41EA-8640-57B9A59E1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69EDB84-296C-4609-9859-F8435DBB2EF3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7FC30F6-7AEF-41EA-8640-57B9A59E1E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DB84-296C-4609-9859-F8435DBB2EF3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30F6-7AEF-41EA-8640-57B9A59E1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DB84-296C-4609-9859-F8435DBB2EF3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30F6-7AEF-41EA-8640-57B9A59E1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9EDB84-296C-4609-9859-F8435DBB2EF3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FC30F6-7AEF-41EA-8640-57B9A59E1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DB84-296C-4609-9859-F8435DBB2EF3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30F6-7AEF-41EA-8640-57B9A59E1E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69EDB84-296C-4609-9859-F8435DBB2EF3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FC30F6-7AEF-41EA-8640-57B9A59E1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9EDB84-296C-4609-9859-F8435DBB2EF3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FC30F6-7AEF-41EA-8640-57B9A59E1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69EDB84-296C-4609-9859-F8435DBB2EF3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7FC30F6-7AEF-41EA-8640-57B9A59E1E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Narrative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Personal and </a:t>
            </a:r>
            <a:r>
              <a:rPr lang="en-US" smtClean="0"/>
              <a:t>story writing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26523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Narrative Vocabulary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2578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b="1" u="sng" dirty="0" smtClean="0"/>
              <a:t>Flashback: </a:t>
            </a:r>
            <a:r>
              <a:rPr lang="en-US" sz="3600" dirty="0" smtClean="0"/>
              <a:t>Go back in time to explain an event or feeling</a:t>
            </a:r>
          </a:p>
          <a:p>
            <a:r>
              <a:rPr lang="en-US" sz="3600" b="1" u="sng" dirty="0" smtClean="0"/>
              <a:t>Foreshadowing: </a:t>
            </a:r>
            <a:r>
              <a:rPr lang="en-US" sz="3600" dirty="0" smtClean="0"/>
              <a:t>Hints to future events</a:t>
            </a:r>
          </a:p>
          <a:p>
            <a:r>
              <a:rPr lang="en-US" sz="3600" b="1" u="sng" dirty="0" smtClean="0"/>
              <a:t>Adjectives: </a:t>
            </a:r>
            <a:r>
              <a:rPr lang="en-US" sz="3600" dirty="0" smtClean="0"/>
              <a:t>Describe nouns</a:t>
            </a:r>
          </a:p>
          <a:p>
            <a:r>
              <a:rPr lang="en-US" sz="3600" b="1" u="sng" dirty="0" smtClean="0"/>
              <a:t>Sensory language: </a:t>
            </a:r>
            <a:r>
              <a:rPr lang="en-US" sz="3600" dirty="0" smtClean="0"/>
              <a:t>See, hear, feel, taste, smell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26523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Figurative Language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2578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n-US" sz="3600" b="1" u="sng" dirty="0" smtClean="0"/>
          </a:p>
          <a:p>
            <a:r>
              <a:rPr lang="en-US" sz="3600" b="1" u="sng" dirty="0" smtClean="0"/>
              <a:t>Idiom: </a:t>
            </a:r>
            <a:r>
              <a:rPr lang="en-US" sz="3600" b="1" dirty="0" smtClean="0"/>
              <a:t>Piece of cake</a:t>
            </a:r>
          </a:p>
          <a:p>
            <a:r>
              <a:rPr lang="en-US" sz="3600" b="1" u="sng" dirty="0" smtClean="0"/>
              <a:t>Personification: </a:t>
            </a:r>
            <a:r>
              <a:rPr lang="en-US" sz="3600" b="1" dirty="0" smtClean="0"/>
              <a:t>The wind was screaming…</a:t>
            </a:r>
          </a:p>
          <a:p>
            <a:r>
              <a:rPr lang="en-US" sz="3600" b="1" u="sng" dirty="0" smtClean="0"/>
              <a:t>Oxymoron: </a:t>
            </a:r>
            <a:r>
              <a:rPr lang="en-US" sz="3600" b="1" dirty="0" smtClean="0"/>
              <a:t>Jumbo shrimp</a:t>
            </a:r>
          </a:p>
          <a:p>
            <a:endParaRPr lang="en-US" sz="36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26523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Figurative Language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2578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u="sng" dirty="0" smtClean="0"/>
              <a:t>Simile: </a:t>
            </a:r>
            <a:r>
              <a:rPr lang="en-US" sz="3600" dirty="0" smtClean="0"/>
              <a:t>She was like a tiger on the court.</a:t>
            </a:r>
          </a:p>
          <a:p>
            <a:r>
              <a:rPr lang="en-US" sz="3600" u="sng" dirty="0" smtClean="0"/>
              <a:t>Metaphor: </a:t>
            </a:r>
            <a:r>
              <a:rPr lang="en-US" sz="3600" dirty="0" smtClean="0"/>
              <a:t>She was a tiger…</a:t>
            </a:r>
          </a:p>
          <a:p>
            <a:r>
              <a:rPr lang="en-US" sz="3600" u="sng" dirty="0" smtClean="0"/>
              <a:t>Hyperbole: </a:t>
            </a:r>
            <a:r>
              <a:rPr lang="en-US" sz="3600" dirty="0" smtClean="0"/>
              <a:t>I am so hungry I could eat a horse. I am so tired I could die.</a:t>
            </a:r>
          </a:p>
          <a:p>
            <a:r>
              <a:rPr lang="en-US" sz="3600" u="sng" dirty="0" smtClean="0"/>
              <a:t>Alliteration: </a:t>
            </a:r>
            <a:r>
              <a:rPr lang="en-US" sz="3600" dirty="0" smtClean="0"/>
              <a:t>Billy Bob bought a bright blue BMW.</a:t>
            </a:r>
          </a:p>
          <a:p>
            <a:endParaRPr lang="en-US" sz="3600" b="1" u="sng" dirty="0" smtClean="0"/>
          </a:p>
          <a:p>
            <a:endParaRPr lang="en-US" sz="36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26523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Point of View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2578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u="sng" dirty="0" smtClean="0"/>
              <a:t>First Person: </a:t>
            </a:r>
            <a:r>
              <a:rPr lang="en-US" sz="3600" dirty="0" smtClean="0"/>
              <a:t>Character is the narrator.  Use “I” and “we”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b="1" u="sng" dirty="0" smtClean="0"/>
              <a:t>Second Person: </a:t>
            </a:r>
            <a:r>
              <a:rPr lang="en-US" sz="3600" dirty="0" smtClean="0"/>
              <a:t>When the narrator puts the reader in place of the main character. Uses “you”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b="1" u="sng" dirty="0" smtClean="0"/>
              <a:t>Third Person Limited: </a:t>
            </a:r>
            <a:r>
              <a:rPr lang="en-US" sz="3600" dirty="0" smtClean="0"/>
              <a:t>Only see the perspective of one character.</a:t>
            </a:r>
          </a:p>
          <a:p>
            <a:endParaRPr lang="en-US" sz="3600" b="1" u="sng" dirty="0" smtClean="0"/>
          </a:p>
          <a:p>
            <a:endParaRPr lang="en-US" sz="36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26523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Point of view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2578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3600" b="1" u="sng" dirty="0" smtClean="0"/>
              <a:t>Third Person Omniscient:</a:t>
            </a:r>
          </a:p>
          <a:p>
            <a:r>
              <a:rPr lang="en-US" sz="3600" dirty="0" smtClean="0"/>
              <a:t>The narrator knows the thoughts of all characters. You see the story from many perspectives.</a:t>
            </a:r>
          </a:p>
          <a:p>
            <a:endParaRPr lang="en-US" sz="36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</a:rPr>
              <a:t>Narrative Writing</a:t>
            </a:r>
            <a:endParaRPr lang="en-US" sz="54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A </a:t>
            </a:r>
            <a:r>
              <a:rPr lang="en-US" sz="4000" b="1" u="sng" dirty="0" smtClean="0">
                <a:solidFill>
                  <a:srgbClr val="7030A0"/>
                </a:solidFill>
              </a:rPr>
              <a:t>Narrative</a:t>
            </a:r>
            <a:r>
              <a:rPr lang="en-US" sz="4000" b="1" dirty="0" smtClean="0"/>
              <a:t> is a STORY.</a:t>
            </a:r>
          </a:p>
          <a:p>
            <a:r>
              <a:rPr lang="en-US" sz="4000" b="1" u="sng" dirty="0" smtClean="0"/>
              <a:t>Narrative</a:t>
            </a:r>
            <a:r>
              <a:rPr lang="en-US" sz="4000" b="1" dirty="0" smtClean="0"/>
              <a:t> ~ A fictional story you can make up all of the events.</a:t>
            </a:r>
          </a:p>
          <a:p>
            <a:r>
              <a:rPr lang="en-US" sz="4000" b="1" u="sng" dirty="0" smtClean="0"/>
              <a:t>Personal Narrative</a:t>
            </a:r>
            <a:r>
              <a:rPr lang="en-US" sz="4000" b="1" dirty="0" smtClean="0"/>
              <a:t>~ A TRUE story about an event that happened in </a:t>
            </a:r>
            <a:r>
              <a:rPr lang="en-US" sz="4000" b="1" u="sng" dirty="0" smtClean="0">
                <a:solidFill>
                  <a:srgbClr val="7030A0"/>
                </a:solidFill>
              </a:rPr>
              <a:t>your</a:t>
            </a:r>
            <a:r>
              <a:rPr lang="en-US" sz="4000" b="1" dirty="0" smtClean="0"/>
              <a:t> life.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7030A0"/>
                </a:solidFill>
              </a:rPr>
              <a:t>Order</a:t>
            </a:r>
            <a:endParaRPr lang="en-US" sz="6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305800" cy="6096000"/>
          </a:xfrm>
        </p:spPr>
        <p:txBody>
          <a:bodyPr>
            <a:noAutofit/>
          </a:bodyPr>
          <a:lstStyle/>
          <a:p>
            <a:r>
              <a:rPr lang="en-US" sz="3600" b="1" u="sng" dirty="0" smtClean="0">
                <a:solidFill>
                  <a:srgbClr val="7030A0"/>
                </a:solidFill>
              </a:rPr>
              <a:t>Beginning: </a:t>
            </a:r>
          </a:p>
          <a:p>
            <a:r>
              <a:rPr lang="en-US" sz="3600" b="1" dirty="0" smtClean="0"/>
              <a:t>Introduce characters, place</a:t>
            </a:r>
          </a:p>
          <a:p>
            <a:r>
              <a:rPr lang="en-US" sz="3600" b="1" u="sng" dirty="0" smtClean="0">
                <a:solidFill>
                  <a:srgbClr val="7030A0"/>
                </a:solidFill>
              </a:rPr>
              <a:t>Middle: </a:t>
            </a:r>
          </a:p>
          <a:p>
            <a:r>
              <a:rPr lang="en-US" sz="3600" b="1" dirty="0" smtClean="0"/>
              <a:t>Events happen  (Rising Action)</a:t>
            </a:r>
          </a:p>
          <a:p>
            <a:r>
              <a:rPr lang="en-US" sz="3600" b="1" dirty="0" smtClean="0"/>
              <a:t>Use details </a:t>
            </a:r>
          </a:p>
          <a:p>
            <a:r>
              <a:rPr lang="en-US" sz="3600" b="1" dirty="0" smtClean="0"/>
              <a:t>Keep the events progressing forward </a:t>
            </a:r>
            <a:r>
              <a:rPr lang="en-US" sz="2000" b="1" dirty="0" smtClean="0"/>
              <a:t>(No two pages on how the dude made a sandwich).</a:t>
            </a:r>
            <a:endParaRPr lang="en-US" sz="3600" b="1" dirty="0" smtClean="0"/>
          </a:p>
          <a:p>
            <a:r>
              <a:rPr lang="en-US" sz="3600" b="1" u="sng" dirty="0" smtClean="0">
                <a:solidFill>
                  <a:srgbClr val="7030A0"/>
                </a:solidFill>
              </a:rPr>
              <a:t>End:</a:t>
            </a:r>
            <a:r>
              <a:rPr lang="en-US" sz="3600" b="1" dirty="0" smtClean="0"/>
              <a:t> </a:t>
            </a:r>
          </a:p>
          <a:p>
            <a:r>
              <a:rPr lang="en-US" sz="3600" b="1" dirty="0" smtClean="0"/>
              <a:t>Result  (Falling Action)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</a:rPr>
              <a:t>Narrative Writing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77200" cy="5254752"/>
          </a:xfrm>
        </p:spPr>
        <p:txBody>
          <a:bodyPr>
            <a:normAutofit/>
          </a:bodyPr>
          <a:lstStyle/>
          <a:p>
            <a:endParaRPr lang="en-US" sz="3200" b="1" dirty="0" smtClean="0"/>
          </a:p>
          <a:p>
            <a:r>
              <a:rPr lang="en-US" sz="3200" b="1" dirty="0" smtClean="0"/>
              <a:t>Tell a fictional story.</a:t>
            </a:r>
          </a:p>
          <a:p>
            <a:r>
              <a:rPr lang="en-US" sz="3200" b="1" dirty="0" smtClean="0"/>
              <a:t>Write the events in order. </a:t>
            </a:r>
          </a:p>
          <a:p>
            <a:r>
              <a:rPr lang="en-US" sz="3200" b="1" dirty="0" smtClean="0"/>
              <a:t>Remember your plot diagrams.</a:t>
            </a:r>
          </a:p>
          <a:p>
            <a:r>
              <a:rPr lang="en-US" sz="3200" b="1" dirty="0" smtClean="0"/>
              <a:t>You can do flashbacks.</a:t>
            </a:r>
          </a:p>
          <a:p>
            <a:r>
              <a:rPr lang="en-US" sz="3200" b="1" dirty="0" smtClean="0"/>
              <a:t>Paragraphs can be any size. INDENT!</a:t>
            </a:r>
          </a:p>
          <a:p>
            <a:r>
              <a:rPr lang="en-US" sz="3200" b="1" dirty="0" smtClean="0"/>
              <a:t>Still proper grammar, spelling and capitalization.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7030A0"/>
                </a:solidFill>
              </a:rPr>
              <a:t>Dialogue</a:t>
            </a:r>
            <a:endParaRPr lang="en-US" sz="8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001000" cy="5715000"/>
          </a:xfrm>
        </p:spPr>
        <p:txBody>
          <a:bodyPr>
            <a:normAutofit/>
          </a:bodyPr>
          <a:lstStyle/>
          <a:p>
            <a:endParaRPr lang="en-US" sz="3200" b="1" u="sng" dirty="0" smtClean="0">
              <a:solidFill>
                <a:srgbClr val="7030A0"/>
              </a:solidFill>
            </a:endParaRPr>
          </a:p>
          <a:p>
            <a:r>
              <a:rPr lang="en-US" sz="3200" b="1" u="sng" dirty="0" smtClean="0">
                <a:solidFill>
                  <a:srgbClr val="7030A0"/>
                </a:solidFill>
              </a:rPr>
              <a:t>Indent</a:t>
            </a:r>
            <a:r>
              <a:rPr lang="en-US" sz="3200" b="1" dirty="0" smtClean="0"/>
              <a:t> for each new speaker.</a:t>
            </a:r>
          </a:p>
          <a:p>
            <a:r>
              <a:rPr lang="en-US" sz="3200" b="1" dirty="0" smtClean="0"/>
              <a:t>Use quotation marks. </a:t>
            </a:r>
          </a:p>
          <a:p>
            <a:r>
              <a:rPr lang="en-US" sz="3200" b="1" dirty="0" smtClean="0"/>
              <a:t>Use </a:t>
            </a:r>
            <a:r>
              <a:rPr lang="en-US" sz="3200" b="1" u="sng" dirty="0" smtClean="0">
                <a:solidFill>
                  <a:srgbClr val="7030A0"/>
                </a:solidFill>
              </a:rPr>
              <a:t>commas</a:t>
            </a:r>
            <a:r>
              <a:rPr lang="en-US" sz="3200" b="1" dirty="0" smtClean="0"/>
              <a:t> inside the quotation marks, then who said the words.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b="1" dirty="0" smtClean="0"/>
              <a:t>          “Wow,” Jim said as he walked down the eerie hallway to his destination. “I can’t believe it!”</a:t>
            </a:r>
          </a:p>
          <a:p>
            <a:pPr>
              <a:buNone/>
            </a:pPr>
            <a:r>
              <a:rPr lang="en-US" sz="2800" b="1" dirty="0" smtClean="0"/>
              <a:t>          “Hey, wait up!” Joe yelled, as he saw his friends shadow disappear around the corner. Blah, blah, blah, blah </a:t>
            </a:r>
            <a:r>
              <a:rPr lang="en-US" sz="2800" b="1" dirty="0" err="1" smtClean="0"/>
              <a:t>Blah</a:t>
            </a:r>
            <a:r>
              <a:rPr lang="en-US" sz="2800" b="1" dirty="0" smtClean="0"/>
              <a:t>, blah </a:t>
            </a:r>
            <a:r>
              <a:rPr lang="en-US" sz="2800" b="1" dirty="0" err="1" smtClean="0"/>
              <a:t>Blah</a:t>
            </a:r>
            <a:r>
              <a:rPr lang="en-US" sz="2800" b="1" dirty="0" smtClean="0"/>
              <a:t>, blah </a:t>
            </a:r>
            <a:r>
              <a:rPr lang="en-US" sz="2800" b="1" dirty="0" err="1" smtClean="0"/>
              <a:t>Blah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Blah,blah</a:t>
            </a:r>
            <a:r>
              <a:rPr lang="en-US" sz="2800" b="1" dirty="0" smtClean="0"/>
              <a:t> Blah, blah </a:t>
            </a:r>
            <a:r>
              <a:rPr lang="en-US" sz="2800" b="1" dirty="0" err="1" smtClean="0"/>
              <a:t>Blah</a:t>
            </a:r>
            <a:r>
              <a:rPr lang="en-US" sz="2800" b="1" dirty="0" smtClean="0"/>
              <a:t>, blah </a:t>
            </a:r>
            <a:r>
              <a:rPr lang="en-US" sz="2800" b="1" dirty="0" err="1" smtClean="0"/>
              <a:t>Blah</a:t>
            </a:r>
            <a:r>
              <a:rPr lang="en-US" sz="2800" b="1" dirty="0" smtClean="0"/>
              <a:t>, blah </a:t>
            </a:r>
            <a:r>
              <a:rPr lang="en-US" sz="2800" b="1" dirty="0" err="1" smtClean="0"/>
              <a:t>Blah</a:t>
            </a:r>
            <a:r>
              <a:rPr lang="en-US" sz="2800" b="1" dirty="0" smtClean="0"/>
              <a:t>, blah </a:t>
            </a:r>
            <a:r>
              <a:rPr lang="en-US" sz="2800" b="1" dirty="0" err="1" smtClean="0"/>
              <a:t>Blah</a:t>
            </a:r>
            <a:r>
              <a:rPr lang="en-US" sz="2800" b="1" dirty="0" smtClean="0"/>
              <a:t>. </a:t>
            </a:r>
          </a:p>
          <a:p>
            <a:pPr>
              <a:buNone/>
            </a:pPr>
            <a:r>
              <a:rPr lang="en-US" sz="2800" b="1" dirty="0" smtClean="0"/>
              <a:t>         “Relax bro,” Jim retorted.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</a:rPr>
              <a:t>Back and Forth Conversation</a:t>
            </a:r>
            <a:endParaRPr lang="en-US" sz="44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   </a:t>
            </a:r>
          </a:p>
          <a:p>
            <a:pPr>
              <a:buNone/>
            </a:pPr>
            <a:r>
              <a:rPr lang="en-US" sz="3200" b="1" dirty="0" smtClean="0"/>
              <a:t>	  “Look at that,” Jim said.</a:t>
            </a:r>
          </a:p>
          <a:p>
            <a:pPr>
              <a:buNone/>
            </a:pPr>
            <a:r>
              <a:rPr lang="en-US" sz="3200" b="1" dirty="0" smtClean="0"/>
              <a:t>     “I know,” whispered Joe.</a:t>
            </a:r>
          </a:p>
          <a:p>
            <a:pPr>
              <a:buNone/>
            </a:pPr>
            <a:r>
              <a:rPr lang="en-US" sz="3200" b="1" dirty="0" smtClean="0"/>
              <a:t>     “How do you know?”</a:t>
            </a:r>
          </a:p>
          <a:p>
            <a:pPr>
              <a:buNone/>
            </a:pPr>
            <a:r>
              <a:rPr lang="en-US" sz="3200" b="1" dirty="0" smtClean="0"/>
              <a:t>     “I just do.”</a:t>
            </a:r>
          </a:p>
          <a:p>
            <a:pPr>
              <a:buNone/>
            </a:pPr>
            <a:r>
              <a:rPr lang="en-US" sz="3200" b="1" dirty="0" smtClean="0"/>
              <a:t>     “Yeah, right.”</a:t>
            </a:r>
          </a:p>
          <a:p>
            <a:pPr>
              <a:buNone/>
            </a:pPr>
            <a:r>
              <a:rPr lang="en-US" sz="3200" b="1" dirty="0" smtClean="0"/>
              <a:t>(You can stop using their names each time when they talk back and forth right away).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Continued Talking</a:t>
            </a:r>
            <a:endParaRPr lang="en-US" sz="54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No Capital letter if you continue after you write:    I said  or   Joe said</a:t>
            </a:r>
          </a:p>
          <a:p>
            <a:pPr>
              <a:buNone/>
            </a:pPr>
            <a:r>
              <a:rPr lang="en-US" sz="3200" b="1" dirty="0" smtClean="0"/>
              <a:t>    </a:t>
            </a:r>
          </a:p>
          <a:p>
            <a:pPr>
              <a:buNone/>
            </a:pPr>
            <a:r>
              <a:rPr lang="en-US" sz="3200" b="1" dirty="0" smtClean="0"/>
              <a:t>     “Sir,” I said to the officer, “the kid just broke his arm.” 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26523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Narrative Vocabulary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400" b="1" u="sng" dirty="0" smtClean="0"/>
              <a:t>Cause and effect: </a:t>
            </a:r>
            <a:r>
              <a:rPr lang="en-US" sz="4400" dirty="0" smtClean="0"/>
              <a:t>Do something, something happens</a:t>
            </a:r>
          </a:p>
          <a:p>
            <a:pPr>
              <a:buNone/>
            </a:pPr>
            <a:endParaRPr lang="en-US" sz="4400" dirty="0" smtClean="0"/>
          </a:p>
          <a:p>
            <a:r>
              <a:rPr lang="en-US" sz="4400" b="1" u="sng" dirty="0" smtClean="0"/>
              <a:t>Chronological order: </a:t>
            </a:r>
            <a:r>
              <a:rPr lang="en-US" sz="4400" dirty="0" smtClean="0"/>
              <a:t>Events go in order of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Category xmlns="faac452d-f6f0-4895-a97b-d4909bed555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A31B5099318F4AAB297D0780570795" ma:contentTypeVersion="1" ma:contentTypeDescription="Create a new document." ma:contentTypeScope="" ma:versionID="6094fd82b52d4a681bec6ecd39cc6d3e">
  <xsd:schema xmlns:xsd="http://www.w3.org/2001/XMLSchema" xmlns:xs="http://www.w3.org/2001/XMLSchema" xmlns:p="http://schemas.microsoft.com/office/2006/metadata/properties" xmlns:ns2="faac452d-f6f0-4895-a97b-d4909bed5550" targetNamespace="http://schemas.microsoft.com/office/2006/metadata/properties" ma:root="true" ma:fieldsID="5e3e5fc6d3b47540ea7a0d5fca133a31" ns2:_="">
    <xsd:import namespace="faac452d-f6f0-4895-a97b-d4909bed5550"/>
    <xsd:element name="properties">
      <xsd:complexType>
        <xsd:sequence>
          <xsd:element name="documentManagement">
            <xsd:complexType>
              <xsd:all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ac452d-f6f0-4895-a97b-d4909bed5550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internalName="Category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50AD3A-3842-4267-A7F1-B2D13DFB51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608770-56EA-4C42-8F63-91677CCA6805}">
  <ds:schemaRefs>
    <ds:schemaRef ds:uri="http://purl.org/dc/terms/"/>
    <ds:schemaRef ds:uri="http://purl.org/dc/elements/1.1/"/>
    <ds:schemaRef ds:uri="http://www.w3.org/XML/1998/namespace"/>
    <ds:schemaRef ds:uri="faac452d-f6f0-4895-a97b-d4909bed5550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704EDEB-34A7-450D-AA96-3BB8C46B3C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ac452d-f6f0-4895-a97b-d4909bed55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185</TotalTime>
  <Words>468</Words>
  <Application>Microsoft Office PowerPoint</Application>
  <PresentationFormat>On-screen Show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Narrative</vt:lpstr>
      <vt:lpstr>Narrative Writing</vt:lpstr>
      <vt:lpstr>Order</vt:lpstr>
      <vt:lpstr>Narrative Writing</vt:lpstr>
      <vt:lpstr>Dialogue</vt:lpstr>
      <vt:lpstr>PowerPoint Presentation</vt:lpstr>
      <vt:lpstr>Back and Forth Conversation</vt:lpstr>
      <vt:lpstr>Continued Talking</vt:lpstr>
      <vt:lpstr>Narrative Vocabulary</vt:lpstr>
      <vt:lpstr>Narrative Vocabulary</vt:lpstr>
      <vt:lpstr>Figurative Language</vt:lpstr>
      <vt:lpstr>Figurative Language</vt:lpstr>
      <vt:lpstr>Point of View</vt:lpstr>
      <vt:lpstr>Point of view</vt:lpstr>
    </vt:vector>
  </TitlesOfParts>
  <Company>Joint School District #2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Narrative PowerPoint</dc:title>
  <dc:creator>IT Department</dc:creator>
  <cp:lastModifiedBy>Windows User</cp:lastModifiedBy>
  <cp:revision>42</cp:revision>
  <dcterms:created xsi:type="dcterms:W3CDTF">2013-01-23T14:53:56Z</dcterms:created>
  <dcterms:modified xsi:type="dcterms:W3CDTF">2014-10-10T13:29:17Z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0x0101003FA31B5099318F4AAB297D0780570795</vt:lpwstr>
  </property>
</Properties>
</file>