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2" r:id="rId8"/>
    <p:sldId id="269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E789-0BD9-4072-BC5A-C0FD2A69010A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3E49D-3584-4331-AD2F-BB7573547D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8.jpeg"/><Relationship Id="rId2" Type="http://schemas.openxmlformats.org/officeDocument/2006/relationships/hyperlink" Target="http://www.bing.com/images/search?q=two-point+perspective+images&amp;id=E078BD1BA552F064CA02E0908D90BEBD3B1C134F&amp;FORM=IQFRBA#view=detail&amp;id=86078C7E0E23A04B35BBBA230C234A37DB8C2041&amp;selectedIndex=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ng.com/images/search?q=two-point+perspective+images&amp;id=E078BD1BA552F064CA02E0908D90BEBD3B1C134F&amp;FORM=IQFRBA#view=detail&amp;id=A7E881657F9D20BB33F0E18851E6E5F0E65B34D0&amp;selectedIndex=15" TargetMode="Externa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bing.com/images/search?q=two+pont+perspective+images&amp;id=21B14F0A6E94C63125DCC1EA26DFE6B3BE7CED89&amp;FORM=IQFRBA#view=detail&amp;id=D5B85725901A7BE5D22C3680FA137E54C6BA1EF7&amp;selectedIndex=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0.tqn.com/d/drawsketch/1/0/I/O/2perpsective3vanishing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0.tqn.com/d/drawsketch/1/0/H/O/2perpsective2edge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0.tqn.com/d/drawsketch/1/0/J/O/2perpsective4side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0.tqn.com/d/drawsketch/1/0/K/O/2perpsective5vanishing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0.tqn.com/d/drawsketch/1/0/M/O/2perpsective7finish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bing.com/images/search?q=two-point+perspective+images&amp;id=E078BD1BA552F064CA02E0908D90BEBD3B1C134F&amp;FORM=IQFRBA#view=detail&amp;id=4C67A36CF6D67BBC352E185828F8E18D60F85D9F&amp;selectedIndex=4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wo point perspectiv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7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ttp://image.slidesharecdn.com/twopointperspective-110212174025-phpapp02/95/slide-7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337" y="-25003"/>
            <a:ext cx="9210675" cy="690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8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7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creativefreedom.co.uk/icon-designers-blog/wp-content/uploads/2012/05/two-point-perspective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781050"/>
            <a:ext cx="840105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95400"/>
            <a:ext cx="1752600" cy="1222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ts4.mm.bing.net/th?id=H.4673690155090267&amp;w=246&amp;h=180&amp;c=7&amp;rs=1&amp;pid=1.7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s1.mm.bing.net/th?id=H.4626527125177306&amp;pid=1.9&amp;m=&amp;w=300&amp;h=300&amp;p=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838200"/>
            <a:ext cx="36099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ts2.mm.bing.net/th?id=H.4871709606806597&amp;pid=1.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733800"/>
            <a:ext cx="333149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ts4.mm.bing.net/th?id=H.4511765610432059&amp;w=259&amp;h=182&amp;c=7&amp;rs=1&amp;pid=1.7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3886200"/>
            <a:ext cx="37242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1981200"/>
            <a:ext cx="28194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ts3.mm.bing.net/th?id=H.5054829791938778&amp;w=257&amp;h=180&amp;c=7&amp;rs=1&amp;pid=1.7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152400"/>
            <a:ext cx="8915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9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48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10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11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399"/>
            <a:ext cx="9448800" cy="701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2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5" y="-14287"/>
            <a:ext cx="913507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4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21431"/>
            <a:ext cx="9086850" cy="681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2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-38100"/>
            <a:ext cx="92456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/>
              <a:t>1.) </a:t>
            </a:r>
            <a:r>
              <a:rPr lang="en-US" sz="2000" dirty="0" smtClean="0"/>
              <a:t>Draw the </a:t>
            </a:r>
            <a:r>
              <a:rPr lang="en-US" sz="2000" b="1" dirty="0" smtClean="0"/>
              <a:t>eye level </a:t>
            </a:r>
            <a:r>
              <a:rPr lang="en-US" sz="2000" dirty="0" smtClean="0"/>
              <a:t>line</a:t>
            </a:r>
            <a:r>
              <a:rPr lang="en-US" sz="1800" dirty="0" smtClean="0"/>
              <a:t>.     2.)  </a:t>
            </a:r>
            <a:r>
              <a:rPr lang="en-US" sz="2000" dirty="0" smtClean="0"/>
              <a:t>Draw the closet corner of your box- </a:t>
            </a:r>
            <a:r>
              <a:rPr lang="en-US" sz="2000" b="1" dirty="0" smtClean="0"/>
              <a:t>vertically. </a:t>
            </a:r>
            <a:endParaRPr lang="en-US" sz="2000" b="1" dirty="0"/>
          </a:p>
        </p:txBody>
      </p:sp>
      <p:pic>
        <p:nvPicPr>
          <p:cNvPr id="5" name="Picture 4" descr="Draw Two-Point Perspective">
            <a:hlinkClick r:id="rId2" tgtFrame="&quot;_blank&quot;" tooltip="&quot;View Full-Siz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276600"/>
            <a:ext cx="533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 descr="Draw Two-Point Perspective">
            <a:hlinkClick r:id="rId4" tgtFrame="&quot;_blank&quot;" tooltip="&quot;View Full-Size&quot;"/>
          </p:cNvPr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57200"/>
            <a:ext cx="457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09600" y="5875824"/>
            <a:ext cx="807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3.) </a:t>
            </a:r>
            <a:r>
              <a:rPr lang="en-US" b="1" dirty="0" smtClean="0"/>
              <a:t> </a:t>
            </a:r>
            <a:r>
              <a:rPr lang="en-US" sz="2000" b="1" dirty="0" smtClean="0"/>
              <a:t>Connect </a:t>
            </a:r>
            <a:r>
              <a:rPr lang="en-US" sz="2000" dirty="0" smtClean="0"/>
              <a:t>corner top to </a:t>
            </a:r>
            <a:r>
              <a:rPr lang="en-US" sz="2000" b="1" dirty="0" smtClean="0"/>
              <a:t>vanishing point</a:t>
            </a:r>
            <a:r>
              <a:rPr lang="en-US" sz="2000" dirty="0" smtClean="0"/>
              <a:t>.     4.)  Repeat with bottom corner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5</a:t>
            </a:r>
            <a:r>
              <a:rPr lang="en-US" sz="2000" dirty="0" smtClean="0"/>
              <a:t>.)  </a:t>
            </a:r>
            <a:r>
              <a:rPr lang="en-US" sz="2400" dirty="0" smtClean="0"/>
              <a:t>Determine </a:t>
            </a:r>
            <a:r>
              <a:rPr lang="en-US" sz="2400" b="1" dirty="0" smtClean="0"/>
              <a:t>depth</a:t>
            </a:r>
            <a:r>
              <a:rPr lang="en-US" sz="2400" dirty="0" smtClean="0"/>
              <a:t> of box.     Mark with </a:t>
            </a:r>
            <a:r>
              <a:rPr lang="en-US" sz="2400" b="1" dirty="0" smtClean="0"/>
              <a:t>vertical </a:t>
            </a:r>
            <a:r>
              <a:rPr lang="en-US" sz="2400" dirty="0" smtClean="0"/>
              <a:t>lines.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457200" y="58674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3.) </a:t>
            </a:r>
            <a:r>
              <a:rPr lang="en-US" b="1" dirty="0" smtClean="0"/>
              <a:t> </a:t>
            </a:r>
            <a:r>
              <a:rPr lang="en-US" sz="2400" b="1" dirty="0" smtClean="0"/>
              <a:t>Connect </a:t>
            </a:r>
            <a:r>
              <a:rPr lang="en-US" sz="2400" dirty="0" smtClean="0"/>
              <a:t>right and left corners to vanishing point</a:t>
            </a:r>
            <a:r>
              <a:rPr lang="en-US" b="1" dirty="0" smtClean="0"/>
              <a:t>.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 descr="how to draw two point perspective">
            <a:hlinkClick r:id="rId2" tgtFrame="&quot;_blank&quot;" tooltip="&quot;View Full-Siz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41624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372600" y="2590800"/>
            <a:ext cx="990600" cy="53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11" name="Picture 10" descr="drawing two point perspective">
            <a:hlinkClick r:id="rId4" tgtFrame="&quot;_blank&quot;" tooltip="&quot;View Full-Size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3124200"/>
            <a:ext cx="47434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7</a:t>
            </a:r>
            <a:r>
              <a:rPr lang="en-US" sz="1800" dirty="0" smtClean="0"/>
              <a:t>.)  </a:t>
            </a:r>
            <a:r>
              <a:rPr lang="en-US" sz="2400" dirty="0" smtClean="0"/>
              <a:t>Erase guide lines .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5875824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.) </a:t>
            </a:r>
            <a:r>
              <a:rPr lang="en-US" b="1" dirty="0" smtClean="0"/>
              <a:t> </a:t>
            </a:r>
            <a:r>
              <a:rPr lang="en-US" sz="2400" dirty="0" smtClean="0"/>
              <a:t>Add details. </a:t>
            </a:r>
            <a:endParaRPr lang="en-US" sz="2400" dirty="0"/>
          </a:p>
        </p:txBody>
      </p:sp>
      <p:pic>
        <p:nvPicPr>
          <p:cNvPr id="6" name="Picture 5" descr="3d drawing">
            <a:hlinkClick r:id="rId2" tgtFrame="&quot;_blank&quot;" tooltip="&quot;View Full-Siz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8600"/>
            <a:ext cx="336708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Content Placeholder 9" descr="http://ts4.mm.bing.net/th?id=H.4654427218445415&amp;w=227&amp;h=172&amp;c=7&amp;rs=1&amp;pid=1.7">
            <a:hlinkClick r:id="rId4"/>
          </p:cNvPr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2895600"/>
            <a:ext cx="533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5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0" y="-47625"/>
            <a:ext cx="9271000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image.slidesharecdn.com/twopointperspective-110212174025-phpapp02/95/slide-6-728.jpg?cb=129755405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" y="35718"/>
            <a:ext cx="9048750" cy="678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69</Words>
  <Application>Microsoft Office PowerPoint</Application>
  <PresentationFormat>On-screen Show (4:3)</PresentationFormat>
  <Paragraphs>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1.) Draw the eye level line.     2.)  Draw the closet corner of your box- vertically. </vt:lpstr>
      <vt:lpstr>5.)  Determine depth of box.     Mark with vertical lines.</vt:lpstr>
      <vt:lpstr>7.)  Erase guide lines .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</dc:creator>
  <cp:lastModifiedBy>s</cp:lastModifiedBy>
  <cp:revision>10</cp:revision>
  <dcterms:created xsi:type="dcterms:W3CDTF">2013-12-08T22:34:43Z</dcterms:created>
  <dcterms:modified xsi:type="dcterms:W3CDTF">2013-12-09T00:09:33Z</dcterms:modified>
</cp:coreProperties>
</file>