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notesSlides/notesSlide8.xml" ContentType="application/vnd.openxmlformats-officedocument.presentationml.notesSlide+xml"/>
  <Override PartName="/ppt/diagrams/drawing8.xml" ContentType="application/vnd.ms-office.drawingml.diagramDrawing+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0"/>
  </p:notesMasterIdLst>
  <p:handoutMasterIdLst>
    <p:handoutMasterId r:id="rId21"/>
  </p:handoutMasterIdLst>
  <p:sldIdLst>
    <p:sldId id="256" r:id="rId2"/>
    <p:sldId id="307" r:id="rId3"/>
    <p:sldId id="309" r:id="rId4"/>
    <p:sldId id="274" r:id="rId5"/>
    <p:sldId id="304" r:id="rId6"/>
    <p:sldId id="293" r:id="rId7"/>
    <p:sldId id="305" r:id="rId8"/>
    <p:sldId id="306" r:id="rId9"/>
    <p:sldId id="275" r:id="rId10"/>
    <p:sldId id="315" r:id="rId11"/>
    <p:sldId id="276" r:id="rId12"/>
    <p:sldId id="318" r:id="rId13"/>
    <p:sldId id="316" r:id="rId14"/>
    <p:sldId id="312" r:id="rId15"/>
    <p:sldId id="302" r:id="rId16"/>
    <p:sldId id="320" r:id="rId17"/>
    <p:sldId id="321" r:id="rId18"/>
    <p:sldId id="314" r:id="rId19"/>
  </p:sldIdLst>
  <p:sldSz cx="9144000" cy="6858000" type="screen4x3"/>
  <p:notesSz cx="6918325" cy="9204325"/>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A0A7"/>
    <a:srgbClr val="1A95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2" y="14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5ACD6-3FF1-43BC-A303-A1954083A7EE}" type="doc">
      <dgm:prSet loTypeId="urn:microsoft.com/office/officeart/2005/8/layout/hList6" loCatId="list" qsTypeId="urn:microsoft.com/office/officeart/2005/8/quickstyle/simple1" qsCatId="simple" csTypeId="urn:microsoft.com/office/officeart/2005/8/colors/accent2_5" csCatId="accent2" phldr="1"/>
      <dgm:spPr/>
      <dgm:t>
        <a:bodyPr/>
        <a:lstStyle/>
        <a:p>
          <a:endParaRPr lang="en-US"/>
        </a:p>
      </dgm:t>
    </dgm:pt>
    <dgm:pt modelId="{7C8432E8-3DE4-41A6-8BB5-DE958432D79B}">
      <dgm:prSet phldrT="[Text]"/>
      <dgm:spPr>
        <a:solidFill>
          <a:schemeClr val="accent2">
            <a:lumMod val="50000"/>
            <a:alpha val="90000"/>
          </a:schemeClr>
        </a:solidFill>
        <a:effectLst>
          <a:reflection blurRad="6350" stA="52000" endA="300" endPos="35000" dir="5400000" sy="-100000" algn="bl" rotWithShape="0"/>
        </a:effectLst>
      </dgm:spPr>
      <dgm:t>
        <a:bodyPr/>
        <a:lstStyle/>
        <a:p>
          <a:r>
            <a:rPr lang="en-US" sz="1400" dirty="0" smtClean="0"/>
            <a:t>The Academies at Desert View High School</a:t>
          </a:r>
          <a:endParaRPr lang="en-US" sz="1400" dirty="0"/>
        </a:p>
      </dgm:t>
    </dgm:pt>
    <dgm:pt modelId="{2734ECD4-016C-4518-8E98-AF227D697858}" type="parTrans" cxnId="{A01B4C3F-2DD4-4086-BFF1-4AA53997A641}">
      <dgm:prSet/>
      <dgm:spPr/>
      <dgm:t>
        <a:bodyPr/>
        <a:lstStyle/>
        <a:p>
          <a:endParaRPr lang="en-US"/>
        </a:p>
      </dgm:t>
    </dgm:pt>
    <dgm:pt modelId="{3FB913E1-75A8-44FF-BA35-8B0A97070C1B}" type="sibTrans" cxnId="{A01B4C3F-2DD4-4086-BFF1-4AA53997A641}">
      <dgm:prSet/>
      <dgm:spPr/>
      <dgm:t>
        <a:bodyPr/>
        <a:lstStyle/>
        <a:p>
          <a:endParaRPr lang="en-US"/>
        </a:p>
      </dgm:t>
    </dgm:pt>
    <dgm:pt modelId="{F292E31F-1E11-4BDD-8D71-BAA74616F3EE}">
      <dgm:prSet phldrT="[Text]" custT="1"/>
      <dgm:spPr>
        <a:solidFill>
          <a:schemeClr val="accent2">
            <a:lumMod val="50000"/>
            <a:alpha val="90000"/>
          </a:schemeClr>
        </a:solidFill>
        <a:effectLst>
          <a:reflection blurRad="6350" stA="52000" endA="300" endPos="35000" dir="5400000" sy="-100000" algn="bl" rotWithShape="0"/>
        </a:effectLst>
      </dgm:spPr>
      <dgm:t>
        <a:bodyPr/>
        <a:lstStyle/>
        <a:p>
          <a:r>
            <a:rPr lang="en-US" sz="1200" dirty="0" smtClean="0"/>
            <a:t>Aerospace i-STEM and Digital Technology</a:t>
          </a:r>
          <a:endParaRPr lang="en-US" sz="1200" dirty="0"/>
        </a:p>
      </dgm:t>
    </dgm:pt>
    <dgm:pt modelId="{FE298B84-EA64-4148-A3AE-450410B2FDCD}" type="parTrans" cxnId="{D10BF31D-EA6B-4B47-9B21-A56AD3AFDEDD}">
      <dgm:prSet/>
      <dgm:spPr/>
      <dgm:t>
        <a:bodyPr/>
        <a:lstStyle/>
        <a:p>
          <a:endParaRPr lang="en-US"/>
        </a:p>
      </dgm:t>
    </dgm:pt>
    <dgm:pt modelId="{3250B391-0BBA-43D8-AE16-421E43F9C006}" type="sibTrans" cxnId="{D10BF31D-EA6B-4B47-9B21-A56AD3AFDEDD}">
      <dgm:prSet/>
      <dgm:spPr/>
      <dgm:t>
        <a:bodyPr/>
        <a:lstStyle/>
        <a:p>
          <a:endParaRPr lang="en-US"/>
        </a:p>
      </dgm:t>
    </dgm:pt>
    <dgm:pt modelId="{74B25FB7-D4A7-42CF-BCD1-A7DB19CB9C3D}">
      <dgm:prSet phldrT="[Text]" custT="1"/>
      <dgm:spPr>
        <a:solidFill>
          <a:schemeClr val="accent2">
            <a:lumMod val="50000"/>
            <a:alpha val="90000"/>
          </a:schemeClr>
        </a:solidFill>
        <a:effectLst>
          <a:reflection blurRad="6350" stA="52000" endA="300" endPos="35000" dir="5400000" sy="-100000" algn="bl" rotWithShape="0"/>
        </a:effectLst>
      </dgm:spPr>
      <dgm:t>
        <a:bodyPr/>
        <a:lstStyle/>
        <a:p>
          <a:r>
            <a:rPr lang="en-US" sz="1200" dirty="0" smtClean="0"/>
            <a:t>International Hospitality, Tourism and Culinary Arts</a:t>
          </a:r>
          <a:endParaRPr lang="en-US" sz="1200" dirty="0"/>
        </a:p>
      </dgm:t>
    </dgm:pt>
    <dgm:pt modelId="{F687115E-9B77-43FA-B6C6-817F326F3689}" type="parTrans" cxnId="{E40293EC-2536-4EB5-AB99-284297CE3B1E}">
      <dgm:prSet/>
      <dgm:spPr/>
      <dgm:t>
        <a:bodyPr/>
        <a:lstStyle/>
        <a:p>
          <a:endParaRPr lang="en-US"/>
        </a:p>
      </dgm:t>
    </dgm:pt>
    <dgm:pt modelId="{64490AD9-2499-4F89-821A-3A9C958360CF}" type="sibTrans" cxnId="{E40293EC-2536-4EB5-AB99-284297CE3B1E}">
      <dgm:prSet/>
      <dgm:spPr/>
      <dgm:t>
        <a:bodyPr/>
        <a:lstStyle/>
        <a:p>
          <a:endParaRPr lang="en-US"/>
        </a:p>
      </dgm:t>
    </dgm:pt>
    <dgm:pt modelId="{15F8127E-AEA9-4181-B059-DE9DC0C9D0B0}">
      <dgm:prSet phldrT="[Text]"/>
      <dgm:spPr>
        <a:solidFill>
          <a:schemeClr val="tx2">
            <a:lumMod val="25000"/>
            <a:alpha val="70000"/>
          </a:schemeClr>
        </a:solidFill>
        <a:ln>
          <a:solidFill>
            <a:schemeClr val="tx2">
              <a:lumMod val="50000"/>
            </a:schemeClr>
          </a:solidFill>
        </a:ln>
        <a:effectLst>
          <a:reflection blurRad="6350" stA="52000" endA="300" endPos="35000" dir="5400000" sy="-100000" algn="bl" rotWithShape="0"/>
        </a:effectLst>
      </dgm:spPr>
      <dgm:t>
        <a:bodyPr/>
        <a:lstStyle/>
        <a:p>
          <a:r>
            <a:rPr lang="en-US" sz="1400" dirty="0" smtClean="0"/>
            <a:t>The Academies at Sunnyside High School</a:t>
          </a:r>
          <a:endParaRPr lang="en-US" sz="1400" dirty="0"/>
        </a:p>
      </dgm:t>
    </dgm:pt>
    <dgm:pt modelId="{EEB1A33C-300A-4E30-A374-9DB667BBC405}" type="parTrans" cxnId="{AFA61DAD-5EB5-4CEA-89B9-FDB07E3EAC7D}">
      <dgm:prSet/>
      <dgm:spPr/>
      <dgm:t>
        <a:bodyPr/>
        <a:lstStyle/>
        <a:p>
          <a:endParaRPr lang="en-US"/>
        </a:p>
      </dgm:t>
    </dgm:pt>
    <dgm:pt modelId="{A82F6D95-4764-4171-A42A-8C7F37787B6D}" type="sibTrans" cxnId="{AFA61DAD-5EB5-4CEA-89B9-FDB07E3EAC7D}">
      <dgm:prSet/>
      <dgm:spPr/>
      <dgm:t>
        <a:bodyPr/>
        <a:lstStyle/>
        <a:p>
          <a:endParaRPr lang="en-US"/>
        </a:p>
      </dgm:t>
    </dgm:pt>
    <dgm:pt modelId="{D8568F5A-86C9-459C-8D95-FD893E41E19A}">
      <dgm:prSet phldrT="[Text]" custT="1"/>
      <dgm:spPr>
        <a:solidFill>
          <a:schemeClr val="tx2">
            <a:lumMod val="25000"/>
            <a:alpha val="70000"/>
          </a:schemeClr>
        </a:solidFill>
        <a:ln>
          <a:solidFill>
            <a:schemeClr val="tx2">
              <a:lumMod val="50000"/>
            </a:schemeClr>
          </a:solidFill>
        </a:ln>
        <a:effectLst>
          <a:reflection blurRad="6350" stA="52000" endA="300" endPos="35000" dir="5400000" sy="-100000" algn="bl" rotWithShape="0"/>
        </a:effectLst>
      </dgm:spPr>
      <dgm:t>
        <a:bodyPr/>
        <a:lstStyle/>
        <a:p>
          <a:r>
            <a:rPr lang="en-US" sz="1200" dirty="0" smtClean="0"/>
            <a:t>International Business and Information Technology</a:t>
          </a:r>
          <a:endParaRPr lang="en-US" sz="1200" dirty="0"/>
        </a:p>
      </dgm:t>
    </dgm:pt>
    <dgm:pt modelId="{76536DB6-D400-4AFD-B19A-971B7B633EF3}" type="parTrans" cxnId="{03B1DB12-684B-4EE8-836B-052D0DE2B6BC}">
      <dgm:prSet/>
      <dgm:spPr/>
      <dgm:t>
        <a:bodyPr/>
        <a:lstStyle/>
        <a:p>
          <a:endParaRPr lang="en-US"/>
        </a:p>
      </dgm:t>
    </dgm:pt>
    <dgm:pt modelId="{8F8F056F-BE9E-4C4B-A9E4-721A6A35A938}" type="sibTrans" cxnId="{03B1DB12-684B-4EE8-836B-052D0DE2B6BC}">
      <dgm:prSet/>
      <dgm:spPr/>
      <dgm:t>
        <a:bodyPr/>
        <a:lstStyle/>
        <a:p>
          <a:endParaRPr lang="en-US"/>
        </a:p>
      </dgm:t>
    </dgm:pt>
    <dgm:pt modelId="{27B6DFA8-F251-4B9E-A29B-31BDB258BB9A}">
      <dgm:prSet phldrT="[Text]" custT="1"/>
      <dgm:spPr>
        <a:solidFill>
          <a:schemeClr val="tx2">
            <a:lumMod val="25000"/>
            <a:alpha val="70000"/>
          </a:schemeClr>
        </a:solidFill>
        <a:ln>
          <a:solidFill>
            <a:schemeClr val="tx2">
              <a:lumMod val="50000"/>
            </a:schemeClr>
          </a:solidFill>
        </a:ln>
        <a:effectLst>
          <a:reflection blurRad="6350" stA="52000" endA="300" endPos="35000" dir="5400000" sy="-100000" algn="bl" rotWithShape="0"/>
        </a:effectLst>
      </dgm:spPr>
      <dgm:t>
        <a:bodyPr/>
        <a:lstStyle/>
        <a:p>
          <a:r>
            <a:rPr lang="en-US" sz="1200" dirty="0" smtClean="0"/>
            <a:t>Transportation Technology and Logistics</a:t>
          </a:r>
          <a:endParaRPr lang="en-US" sz="1200" dirty="0"/>
        </a:p>
      </dgm:t>
    </dgm:pt>
    <dgm:pt modelId="{1CEAA697-885E-44FB-9B73-B657BA595012}" type="parTrans" cxnId="{C8813A89-52F9-40C3-A8F5-A3584054D3E6}">
      <dgm:prSet/>
      <dgm:spPr/>
      <dgm:t>
        <a:bodyPr/>
        <a:lstStyle/>
        <a:p>
          <a:endParaRPr lang="en-US"/>
        </a:p>
      </dgm:t>
    </dgm:pt>
    <dgm:pt modelId="{50A3BBCD-DE2D-46C8-8605-C27E900A9D1D}" type="sibTrans" cxnId="{C8813A89-52F9-40C3-A8F5-A3584054D3E6}">
      <dgm:prSet/>
      <dgm:spPr/>
      <dgm:t>
        <a:bodyPr/>
        <a:lstStyle/>
        <a:p>
          <a:endParaRPr lang="en-US"/>
        </a:p>
      </dgm:t>
    </dgm:pt>
    <dgm:pt modelId="{D7ABED6E-41DF-4E6D-9115-62DEE3DE06F0}">
      <dgm:prSet phldrT="[Text]" custT="1"/>
      <dgm:spPr>
        <a:solidFill>
          <a:schemeClr val="accent6">
            <a:lumMod val="60000"/>
            <a:lumOff val="40000"/>
            <a:alpha val="50000"/>
          </a:schemeClr>
        </a:solidFill>
        <a:effectLst>
          <a:reflection blurRad="6350" stA="52000" endA="300" endPos="35000" dir="5400000" sy="-100000" algn="bl" rotWithShape="0"/>
        </a:effectLst>
      </dgm:spPr>
      <dgm:t>
        <a:bodyPr/>
        <a:lstStyle/>
        <a:p>
          <a:r>
            <a:rPr lang="en-US" sz="1600" dirty="0" smtClean="0"/>
            <a:t>Sunnyside Online Success Academy</a:t>
          </a:r>
          <a:endParaRPr lang="en-US" sz="1600" dirty="0"/>
        </a:p>
      </dgm:t>
    </dgm:pt>
    <dgm:pt modelId="{252B09D6-C185-444A-B651-D5C1802EB79F}" type="parTrans" cxnId="{5942CCA4-4DA5-4FB1-8559-05DF23319D91}">
      <dgm:prSet/>
      <dgm:spPr/>
      <dgm:t>
        <a:bodyPr/>
        <a:lstStyle/>
        <a:p>
          <a:endParaRPr lang="en-US"/>
        </a:p>
      </dgm:t>
    </dgm:pt>
    <dgm:pt modelId="{58B5E4B5-7F7D-44FC-AE2D-C0400A9EF196}" type="sibTrans" cxnId="{5942CCA4-4DA5-4FB1-8559-05DF23319D91}">
      <dgm:prSet/>
      <dgm:spPr/>
      <dgm:t>
        <a:bodyPr/>
        <a:lstStyle/>
        <a:p>
          <a:endParaRPr lang="en-US"/>
        </a:p>
      </dgm:t>
    </dgm:pt>
    <dgm:pt modelId="{E4BA54B3-25D7-432A-ACE2-01DE02FF7002}">
      <dgm:prSet phldrT="[Text]" custT="1"/>
      <dgm:spPr>
        <a:solidFill>
          <a:schemeClr val="accent2">
            <a:lumMod val="50000"/>
            <a:alpha val="90000"/>
          </a:schemeClr>
        </a:solidFill>
        <a:effectLst>
          <a:reflection blurRad="6350" stA="52000" endA="300" endPos="35000" dir="5400000" sy="-100000" algn="bl" rotWithShape="0"/>
        </a:effectLst>
      </dgm:spPr>
      <dgm:t>
        <a:bodyPr/>
        <a:lstStyle/>
        <a:p>
          <a:r>
            <a:rPr lang="en-US" sz="1200" dirty="0" smtClean="0"/>
            <a:t>Visual and Performing Arts</a:t>
          </a:r>
          <a:endParaRPr lang="en-US" sz="1200" dirty="0"/>
        </a:p>
      </dgm:t>
    </dgm:pt>
    <dgm:pt modelId="{B68654B5-F70D-4784-86B5-A15C5A7C2DA3}" type="parTrans" cxnId="{169A6E0C-832D-4F49-BB59-A72777D39426}">
      <dgm:prSet/>
      <dgm:spPr/>
      <dgm:t>
        <a:bodyPr/>
        <a:lstStyle/>
        <a:p>
          <a:endParaRPr lang="en-US"/>
        </a:p>
      </dgm:t>
    </dgm:pt>
    <dgm:pt modelId="{E979AFD8-5F60-4DC0-BAF6-35C1A3D611BB}" type="sibTrans" cxnId="{169A6E0C-832D-4F49-BB59-A72777D39426}">
      <dgm:prSet/>
      <dgm:spPr/>
      <dgm:t>
        <a:bodyPr/>
        <a:lstStyle/>
        <a:p>
          <a:endParaRPr lang="en-US"/>
        </a:p>
      </dgm:t>
    </dgm:pt>
    <dgm:pt modelId="{769B4919-21ED-4E58-8B8E-ACAA1B61C78A}">
      <dgm:prSet phldrT="[Text]" custT="1"/>
      <dgm:spPr>
        <a:solidFill>
          <a:schemeClr val="tx2">
            <a:lumMod val="25000"/>
            <a:alpha val="70000"/>
          </a:schemeClr>
        </a:solidFill>
        <a:ln>
          <a:solidFill>
            <a:schemeClr val="tx2">
              <a:lumMod val="50000"/>
            </a:schemeClr>
          </a:solidFill>
        </a:ln>
        <a:effectLst>
          <a:reflection blurRad="6350" stA="52000" endA="300" endPos="35000" dir="5400000" sy="-100000" algn="bl" rotWithShape="0"/>
        </a:effectLst>
      </dgm:spPr>
      <dgm:t>
        <a:bodyPr/>
        <a:lstStyle/>
        <a:p>
          <a:r>
            <a:rPr lang="en-US" sz="1200" dirty="0" smtClean="0"/>
            <a:t>Law, Public Safety, Security and Human Services </a:t>
          </a:r>
          <a:endParaRPr lang="en-US" sz="1200" dirty="0"/>
        </a:p>
      </dgm:t>
    </dgm:pt>
    <dgm:pt modelId="{38E63CA9-DC60-4AFA-BCDE-7B84CA5851D8}" type="parTrans" cxnId="{5FC35F4C-6328-48A6-A46F-F0E2EE80A61F}">
      <dgm:prSet/>
      <dgm:spPr/>
      <dgm:t>
        <a:bodyPr/>
        <a:lstStyle/>
        <a:p>
          <a:endParaRPr lang="en-US"/>
        </a:p>
      </dgm:t>
    </dgm:pt>
    <dgm:pt modelId="{C5150C75-C953-4C4F-9684-BD2CE13CB437}" type="sibTrans" cxnId="{5FC35F4C-6328-48A6-A46F-F0E2EE80A61F}">
      <dgm:prSet/>
      <dgm:spPr/>
      <dgm:t>
        <a:bodyPr/>
        <a:lstStyle/>
        <a:p>
          <a:endParaRPr lang="en-US"/>
        </a:p>
      </dgm:t>
    </dgm:pt>
    <dgm:pt modelId="{4DA66CF7-571C-4BDF-B82D-29A8F7CDD79D}">
      <dgm:prSet phldrT="[Text]" custT="1"/>
      <dgm:spPr>
        <a:solidFill>
          <a:schemeClr val="tx2">
            <a:lumMod val="25000"/>
            <a:alpha val="70000"/>
          </a:schemeClr>
        </a:solidFill>
        <a:ln>
          <a:solidFill>
            <a:schemeClr val="tx2">
              <a:lumMod val="50000"/>
            </a:schemeClr>
          </a:solidFill>
        </a:ln>
        <a:effectLst>
          <a:reflection blurRad="6350" stA="52000" endA="300" endPos="35000" dir="5400000" sy="-100000" algn="bl" rotWithShape="0"/>
        </a:effectLst>
      </dgm:spPr>
      <dgm:t>
        <a:bodyPr/>
        <a:lstStyle/>
        <a:p>
          <a:r>
            <a:rPr lang="en-US" sz="1200" dirty="0" smtClean="0"/>
            <a:t>Medical and Allied Health Sciences</a:t>
          </a:r>
          <a:endParaRPr lang="en-US" sz="1200" dirty="0"/>
        </a:p>
      </dgm:t>
    </dgm:pt>
    <dgm:pt modelId="{F7A1F3E4-ED68-4A50-89DA-64BC97749B16}" type="parTrans" cxnId="{147C042D-468E-4B6E-9883-EC00A8029F88}">
      <dgm:prSet/>
      <dgm:spPr/>
      <dgm:t>
        <a:bodyPr/>
        <a:lstStyle/>
        <a:p>
          <a:endParaRPr lang="en-US"/>
        </a:p>
      </dgm:t>
    </dgm:pt>
    <dgm:pt modelId="{B3D92E7C-58CB-432B-BF53-E294FF8076F3}" type="sibTrans" cxnId="{147C042D-468E-4B6E-9883-EC00A8029F88}">
      <dgm:prSet/>
      <dgm:spPr/>
      <dgm:t>
        <a:bodyPr/>
        <a:lstStyle/>
        <a:p>
          <a:endParaRPr lang="en-US"/>
        </a:p>
      </dgm:t>
    </dgm:pt>
    <dgm:pt modelId="{08A42DE2-8B42-49EA-95EC-7961FDD8C39F}">
      <dgm:prSet phldrT="[Text]" custT="1"/>
      <dgm:spPr>
        <a:solidFill>
          <a:schemeClr val="accent2">
            <a:lumMod val="50000"/>
            <a:alpha val="90000"/>
          </a:schemeClr>
        </a:solidFill>
        <a:effectLst>
          <a:reflection blurRad="6350" stA="52000" endA="300" endPos="35000" dir="5400000" sy="-100000" algn="bl" rotWithShape="0"/>
        </a:effectLst>
      </dgm:spPr>
      <dgm:t>
        <a:bodyPr/>
        <a:lstStyle/>
        <a:p>
          <a:endParaRPr lang="en-US" sz="1200" dirty="0"/>
        </a:p>
      </dgm:t>
    </dgm:pt>
    <dgm:pt modelId="{B7E65D54-8BE7-494C-B07E-70E8E7AF9233}" type="parTrans" cxnId="{D41784C3-08B5-4E19-B642-A1AC4BD401A9}">
      <dgm:prSet/>
      <dgm:spPr/>
      <dgm:t>
        <a:bodyPr/>
        <a:lstStyle/>
        <a:p>
          <a:endParaRPr lang="en-US"/>
        </a:p>
      </dgm:t>
    </dgm:pt>
    <dgm:pt modelId="{4B2582BF-D208-4B83-8FD7-9B54E2B1943B}" type="sibTrans" cxnId="{D41784C3-08B5-4E19-B642-A1AC4BD401A9}">
      <dgm:prSet/>
      <dgm:spPr/>
      <dgm:t>
        <a:bodyPr/>
        <a:lstStyle/>
        <a:p>
          <a:endParaRPr lang="en-US"/>
        </a:p>
      </dgm:t>
    </dgm:pt>
    <dgm:pt modelId="{609592D2-4046-4631-8E65-B4E9CD7B9CEE}" type="pres">
      <dgm:prSet presAssocID="{2045ACD6-3FF1-43BC-A303-A1954083A7EE}" presName="Name0" presStyleCnt="0">
        <dgm:presLayoutVars>
          <dgm:dir/>
          <dgm:resizeHandles val="exact"/>
        </dgm:presLayoutVars>
      </dgm:prSet>
      <dgm:spPr/>
      <dgm:t>
        <a:bodyPr/>
        <a:lstStyle/>
        <a:p>
          <a:endParaRPr lang="en-US"/>
        </a:p>
      </dgm:t>
    </dgm:pt>
    <dgm:pt modelId="{F8B70103-EADE-4F0B-8B16-41E56ABE00A9}" type="pres">
      <dgm:prSet presAssocID="{7C8432E8-3DE4-41A6-8BB5-DE958432D79B}" presName="node" presStyleLbl="node1" presStyleIdx="0" presStyleCnt="3">
        <dgm:presLayoutVars>
          <dgm:bulletEnabled val="1"/>
        </dgm:presLayoutVars>
      </dgm:prSet>
      <dgm:spPr/>
      <dgm:t>
        <a:bodyPr/>
        <a:lstStyle/>
        <a:p>
          <a:endParaRPr lang="en-US"/>
        </a:p>
      </dgm:t>
    </dgm:pt>
    <dgm:pt modelId="{3B9C9F86-0C56-4C3C-B432-7ECEDE2FBC54}" type="pres">
      <dgm:prSet presAssocID="{3FB913E1-75A8-44FF-BA35-8B0A97070C1B}" presName="sibTrans" presStyleCnt="0"/>
      <dgm:spPr/>
    </dgm:pt>
    <dgm:pt modelId="{BDDFEE08-C6B4-4494-9C71-72EE8D6CAF18}" type="pres">
      <dgm:prSet presAssocID="{15F8127E-AEA9-4181-B059-DE9DC0C9D0B0}" presName="node" presStyleLbl="node1" presStyleIdx="1" presStyleCnt="3">
        <dgm:presLayoutVars>
          <dgm:bulletEnabled val="1"/>
        </dgm:presLayoutVars>
      </dgm:prSet>
      <dgm:spPr/>
      <dgm:t>
        <a:bodyPr/>
        <a:lstStyle/>
        <a:p>
          <a:endParaRPr lang="en-US"/>
        </a:p>
      </dgm:t>
    </dgm:pt>
    <dgm:pt modelId="{ECFCD999-CDFB-452C-8681-F0814DEB57B6}" type="pres">
      <dgm:prSet presAssocID="{A82F6D95-4764-4171-A42A-8C7F37787B6D}" presName="sibTrans" presStyleCnt="0"/>
      <dgm:spPr/>
    </dgm:pt>
    <dgm:pt modelId="{883B97F6-A929-4D0A-95C4-91BB5A127303}" type="pres">
      <dgm:prSet presAssocID="{D7ABED6E-41DF-4E6D-9115-62DEE3DE06F0}" presName="node" presStyleLbl="node1" presStyleIdx="2" presStyleCnt="3">
        <dgm:presLayoutVars>
          <dgm:bulletEnabled val="1"/>
        </dgm:presLayoutVars>
      </dgm:prSet>
      <dgm:spPr/>
      <dgm:t>
        <a:bodyPr/>
        <a:lstStyle/>
        <a:p>
          <a:endParaRPr lang="en-US"/>
        </a:p>
      </dgm:t>
    </dgm:pt>
  </dgm:ptLst>
  <dgm:cxnLst>
    <dgm:cxn modelId="{A01B4C3F-2DD4-4086-BFF1-4AA53997A641}" srcId="{2045ACD6-3FF1-43BC-A303-A1954083A7EE}" destId="{7C8432E8-3DE4-41A6-8BB5-DE958432D79B}" srcOrd="0" destOrd="0" parTransId="{2734ECD4-016C-4518-8E98-AF227D697858}" sibTransId="{3FB913E1-75A8-44FF-BA35-8B0A97070C1B}"/>
    <dgm:cxn modelId="{5942CCA4-4DA5-4FB1-8559-05DF23319D91}" srcId="{2045ACD6-3FF1-43BC-A303-A1954083A7EE}" destId="{D7ABED6E-41DF-4E6D-9115-62DEE3DE06F0}" srcOrd="2" destOrd="0" parTransId="{252B09D6-C185-444A-B651-D5C1802EB79F}" sibTransId="{58B5E4B5-7F7D-44FC-AE2D-C0400A9EF196}"/>
    <dgm:cxn modelId="{7FED2F75-0E25-4F26-9D13-E3C0B05C5098}" type="presOf" srcId="{2045ACD6-3FF1-43BC-A303-A1954083A7EE}" destId="{609592D2-4046-4631-8E65-B4E9CD7B9CEE}" srcOrd="0" destOrd="0" presId="urn:microsoft.com/office/officeart/2005/8/layout/hList6"/>
    <dgm:cxn modelId="{03B1DB12-684B-4EE8-836B-052D0DE2B6BC}" srcId="{15F8127E-AEA9-4181-B059-DE9DC0C9D0B0}" destId="{D8568F5A-86C9-459C-8D95-FD893E41E19A}" srcOrd="0" destOrd="0" parTransId="{76536DB6-D400-4AFD-B19A-971B7B633EF3}" sibTransId="{8F8F056F-BE9E-4C4B-A9E4-721A6A35A938}"/>
    <dgm:cxn modelId="{B8CB8817-C853-4A27-AEBC-74B2D39138EE}" type="presOf" srcId="{27B6DFA8-F251-4B9E-A29B-31BDB258BB9A}" destId="{BDDFEE08-C6B4-4494-9C71-72EE8D6CAF18}" srcOrd="0" destOrd="4" presId="urn:microsoft.com/office/officeart/2005/8/layout/hList6"/>
    <dgm:cxn modelId="{F26B2C52-9494-46A8-8F43-CB2D915EE6D6}" type="presOf" srcId="{08A42DE2-8B42-49EA-95EC-7961FDD8C39F}" destId="{F8B70103-EADE-4F0B-8B16-41E56ABE00A9}" srcOrd="0" destOrd="4" presId="urn:microsoft.com/office/officeart/2005/8/layout/hList6"/>
    <dgm:cxn modelId="{A1E010AD-FE41-45BA-9C33-877138D9980B}" type="presOf" srcId="{F292E31F-1E11-4BDD-8D71-BAA74616F3EE}" destId="{F8B70103-EADE-4F0B-8B16-41E56ABE00A9}" srcOrd="0" destOrd="1" presId="urn:microsoft.com/office/officeart/2005/8/layout/hList6"/>
    <dgm:cxn modelId="{83C7847E-C381-429A-B22F-12727C8A3AAE}" type="presOf" srcId="{15F8127E-AEA9-4181-B059-DE9DC0C9D0B0}" destId="{BDDFEE08-C6B4-4494-9C71-72EE8D6CAF18}" srcOrd="0" destOrd="0" presId="urn:microsoft.com/office/officeart/2005/8/layout/hList6"/>
    <dgm:cxn modelId="{053B4C0B-18B8-440E-9B8A-C200B8EDC649}" type="presOf" srcId="{E4BA54B3-25D7-432A-ACE2-01DE02FF7002}" destId="{F8B70103-EADE-4F0B-8B16-41E56ABE00A9}" srcOrd="0" destOrd="3" presId="urn:microsoft.com/office/officeart/2005/8/layout/hList6"/>
    <dgm:cxn modelId="{147C042D-468E-4B6E-9883-EC00A8029F88}" srcId="{15F8127E-AEA9-4181-B059-DE9DC0C9D0B0}" destId="{4DA66CF7-571C-4BDF-B82D-29A8F7CDD79D}" srcOrd="2" destOrd="0" parTransId="{F7A1F3E4-ED68-4A50-89DA-64BC97749B16}" sibTransId="{B3D92E7C-58CB-432B-BF53-E294FF8076F3}"/>
    <dgm:cxn modelId="{8DAA5F19-3923-4408-8FA4-E81288B562F8}" type="presOf" srcId="{74B25FB7-D4A7-42CF-BCD1-A7DB19CB9C3D}" destId="{F8B70103-EADE-4F0B-8B16-41E56ABE00A9}" srcOrd="0" destOrd="2" presId="urn:microsoft.com/office/officeart/2005/8/layout/hList6"/>
    <dgm:cxn modelId="{4EA1B702-07C0-4B0F-BCFF-BAEB0691FAF7}" type="presOf" srcId="{7C8432E8-3DE4-41A6-8BB5-DE958432D79B}" destId="{F8B70103-EADE-4F0B-8B16-41E56ABE00A9}" srcOrd="0" destOrd="0" presId="urn:microsoft.com/office/officeart/2005/8/layout/hList6"/>
    <dgm:cxn modelId="{5FC35F4C-6328-48A6-A46F-F0E2EE80A61F}" srcId="{15F8127E-AEA9-4181-B059-DE9DC0C9D0B0}" destId="{769B4919-21ED-4E58-8B8E-ACAA1B61C78A}" srcOrd="1" destOrd="0" parTransId="{38E63CA9-DC60-4AFA-BCDE-7B84CA5851D8}" sibTransId="{C5150C75-C953-4C4F-9684-BD2CE13CB437}"/>
    <dgm:cxn modelId="{D41784C3-08B5-4E19-B642-A1AC4BD401A9}" srcId="{7C8432E8-3DE4-41A6-8BB5-DE958432D79B}" destId="{08A42DE2-8B42-49EA-95EC-7961FDD8C39F}" srcOrd="3" destOrd="0" parTransId="{B7E65D54-8BE7-494C-B07E-70E8E7AF9233}" sibTransId="{4B2582BF-D208-4B83-8FD7-9B54E2B1943B}"/>
    <dgm:cxn modelId="{D10BF31D-EA6B-4B47-9B21-A56AD3AFDEDD}" srcId="{7C8432E8-3DE4-41A6-8BB5-DE958432D79B}" destId="{F292E31F-1E11-4BDD-8D71-BAA74616F3EE}" srcOrd="0" destOrd="0" parTransId="{FE298B84-EA64-4148-A3AE-450410B2FDCD}" sibTransId="{3250B391-0BBA-43D8-AE16-421E43F9C006}"/>
    <dgm:cxn modelId="{2339C25B-8E1B-470F-9258-480C2794DC25}" type="presOf" srcId="{769B4919-21ED-4E58-8B8E-ACAA1B61C78A}" destId="{BDDFEE08-C6B4-4494-9C71-72EE8D6CAF18}" srcOrd="0" destOrd="2" presId="urn:microsoft.com/office/officeart/2005/8/layout/hList6"/>
    <dgm:cxn modelId="{AFA61DAD-5EB5-4CEA-89B9-FDB07E3EAC7D}" srcId="{2045ACD6-3FF1-43BC-A303-A1954083A7EE}" destId="{15F8127E-AEA9-4181-B059-DE9DC0C9D0B0}" srcOrd="1" destOrd="0" parTransId="{EEB1A33C-300A-4E30-A374-9DB667BBC405}" sibTransId="{A82F6D95-4764-4171-A42A-8C7F37787B6D}"/>
    <dgm:cxn modelId="{C8813A89-52F9-40C3-A8F5-A3584054D3E6}" srcId="{15F8127E-AEA9-4181-B059-DE9DC0C9D0B0}" destId="{27B6DFA8-F251-4B9E-A29B-31BDB258BB9A}" srcOrd="3" destOrd="0" parTransId="{1CEAA697-885E-44FB-9B73-B657BA595012}" sibTransId="{50A3BBCD-DE2D-46C8-8605-C27E900A9D1D}"/>
    <dgm:cxn modelId="{5B1DE2BB-A7E5-4A64-BC0D-A1C84F70CE50}" type="presOf" srcId="{D8568F5A-86C9-459C-8D95-FD893E41E19A}" destId="{BDDFEE08-C6B4-4494-9C71-72EE8D6CAF18}" srcOrd="0" destOrd="1" presId="urn:microsoft.com/office/officeart/2005/8/layout/hList6"/>
    <dgm:cxn modelId="{5CEA2AF8-EFDC-40DB-BDAB-59DAF62F4C96}" type="presOf" srcId="{D7ABED6E-41DF-4E6D-9115-62DEE3DE06F0}" destId="{883B97F6-A929-4D0A-95C4-91BB5A127303}" srcOrd="0" destOrd="0" presId="urn:microsoft.com/office/officeart/2005/8/layout/hList6"/>
    <dgm:cxn modelId="{E40293EC-2536-4EB5-AB99-284297CE3B1E}" srcId="{7C8432E8-3DE4-41A6-8BB5-DE958432D79B}" destId="{74B25FB7-D4A7-42CF-BCD1-A7DB19CB9C3D}" srcOrd="1" destOrd="0" parTransId="{F687115E-9B77-43FA-B6C6-817F326F3689}" sibTransId="{64490AD9-2499-4F89-821A-3A9C958360CF}"/>
    <dgm:cxn modelId="{261AEBF1-A37A-46DC-85A0-ACF73B660E5D}" type="presOf" srcId="{4DA66CF7-571C-4BDF-B82D-29A8F7CDD79D}" destId="{BDDFEE08-C6B4-4494-9C71-72EE8D6CAF18}" srcOrd="0" destOrd="3" presId="urn:microsoft.com/office/officeart/2005/8/layout/hList6"/>
    <dgm:cxn modelId="{169A6E0C-832D-4F49-BB59-A72777D39426}" srcId="{7C8432E8-3DE4-41A6-8BB5-DE958432D79B}" destId="{E4BA54B3-25D7-432A-ACE2-01DE02FF7002}" srcOrd="2" destOrd="0" parTransId="{B68654B5-F70D-4784-86B5-A15C5A7C2DA3}" sibTransId="{E979AFD8-5F60-4DC0-BAF6-35C1A3D611BB}"/>
    <dgm:cxn modelId="{72E6A113-6EF8-4C58-BD93-800982E6EE06}" type="presParOf" srcId="{609592D2-4046-4631-8E65-B4E9CD7B9CEE}" destId="{F8B70103-EADE-4F0B-8B16-41E56ABE00A9}" srcOrd="0" destOrd="0" presId="urn:microsoft.com/office/officeart/2005/8/layout/hList6"/>
    <dgm:cxn modelId="{E28EFDD2-C4E7-49DF-80F6-22CC3F76BFD3}" type="presParOf" srcId="{609592D2-4046-4631-8E65-B4E9CD7B9CEE}" destId="{3B9C9F86-0C56-4C3C-B432-7ECEDE2FBC54}" srcOrd="1" destOrd="0" presId="urn:microsoft.com/office/officeart/2005/8/layout/hList6"/>
    <dgm:cxn modelId="{5BF1FFD9-F45B-4581-9ACE-D89F1E3807B9}" type="presParOf" srcId="{609592D2-4046-4631-8E65-B4E9CD7B9CEE}" destId="{BDDFEE08-C6B4-4494-9C71-72EE8D6CAF18}" srcOrd="2" destOrd="0" presId="urn:microsoft.com/office/officeart/2005/8/layout/hList6"/>
    <dgm:cxn modelId="{55DB774E-D787-4F10-8C4D-21E78C196B28}" type="presParOf" srcId="{609592D2-4046-4631-8E65-B4E9CD7B9CEE}" destId="{ECFCD999-CDFB-452C-8681-F0814DEB57B6}" srcOrd="3" destOrd="0" presId="urn:microsoft.com/office/officeart/2005/8/layout/hList6"/>
    <dgm:cxn modelId="{C1A82D31-4CF4-45EB-94A3-DF7FFD4159A0}" type="presParOf" srcId="{609592D2-4046-4631-8E65-B4E9CD7B9CEE}" destId="{883B97F6-A929-4D0A-95C4-91BB5A127303}"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9D22F4-D0D5-4979-BF0F-0DF70E0B67BF}" type="doc">
      <dgm:prSet loTypeId="urn:microsoft.com/office/officeart/2005/8/layout/process1" loCatId="process" qsTypeId="urn:microsoft.com/office/officeart/2005/8/quickstyle/simple1" qsCatId="simple" csTypeId="urn:microsoft.com/office/officeart/2005/8/colors/accent1_2" csCatId="accent1" phldr="1"/>
      <dgm:spPr/>
    </dgm:pt>
    <dgm:pt modelId="{1C0022AF-98A3-4211-A594-89A183D86880}">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Project Graduation-SUSD Digital Advantage</a:t>
          </a:r>
          <a:endParaRPr lang="en-US" dirty="0"/>
        </a:p>
      </dgm:t>
    </dgm:pt>
    <dgm:pt modelId="{4A38A92C-A5EA-4D97-867A-A90D19C70186}" type="parTrans" cxnId="{200C074B-4837-43B9-8E98-80443FD8D67D}">
      <dgm:prSet/>
      <dgm:spPr/>
      <dgm:t>
        <a:bodyPr/>
        <a:lstStyle/>
        <a:p>
          <a:endParaRPr lang="en-US"/>
        </a:p>
      </dgm:t>
    </dgm:pt>
    <dgm:pt modelId="{52B4C03B-A12D-436D-B039-51864A13A6C4}" type="sibTrans" cxnId="{200C074B-4837-43B9-8E98-80443FD8D67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D4072D19-7622-404A-9645-4923A4CD7239}">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SUSD One to One Initiative</a:t>
          </a:r>
          <a:endParaRPr lang="en-US" dirty="0"/>
        </a:p>
      </dgm:t>
    </dgm:pt>
    <dgm:pt modelId="{C40FEB8E-2DD6-45AF-B3C9-A6D01A7095A5}" type="parTrans" cxnId="{13422544-958F-4ACC-9505-1AB7AAFFA3F4}">
      <dgm:prSet/>
      <dgm:spPr/>
      <dgm:t>
        <a:bodyPr/>
        <a:lstStyle/>
        <a:p>
          <a:endParaRPr lang="en-US"/>
        </a:p>
      </dgm:t>
    </dgm:pt>
    <dgm:pt modelId="{B150E9C7-345C-4A1A-AA47-BB4C640E0B9B}" type="sibTrans" cxnId="{13422544-958F-4ACC-9505-1AB7AAFFA3F4}">
      <dgm:prSet/>
      <dgm:spPr/>
      <dgm:t>
        <a:bodyPr/>
        <a:lstStyle/>
        <a:p>
          <a:endParaRPr lang="en-US"/>
        </a:p>
      </dgm:t>
    </dgm:pt>
    <dgm:pt modelId="{9FF9352A-C1E2-45BA-B2BF-D39F8D345E2B}" type="pres">
      <dgm:prSet presAssocID="{F39D22F4-D0D5-4979-BF0F-0DF70E0B67BF}" presName="Name0" presStyleCnt="0">
        <dgm:presLayoutVars>
          <dgm:dir/>
          <dgm:resizeHandles val="exact"/>
        </dgm:presLayoutVars>
      </dgm:prSet>
      <dgm:spPr/>
    </dgm:pt>
    <dgm:pt modelId="{5C0FD964-4DE5-4D10-B6E1-B6F283CAE20C}" type="pres">
      <dgm:prSet presAssocID="{1C0022AF-98A3-4211-A594-89A183D86880}" presName="node" presStyleLbl="node1" presStyleIdx="0" presStyleCnt="2">
        <dgm:presLayoutVars>
          <dgm:bulletEnabled val="1"/>
        </dgm:presLayoutVars>
      </dgm:prSet>
      <dgm:spPr/>
      <dgm:t>
        <a:bodyPr/>
        <a:lstStyle/>
        <a:p>
          <a:endParaRPr lang="en-US"/>
        </a:p>
      </dgm:t>
    </dgm:pt>
    <dgm:pt modelId="{048AEEAC-90C5-4595-BDC9-797148D6A4A6}" type="pres">
      <dgm:prSet presAssocID="{52B4C03B-A12D-436D-B039-51864A13A6C4}" presName="sibTrans" presStyleLbl="sibTrans2D1" presStyleIdx="0" presStyleCnt="1"/>
      <dgm:spPr/>
      <dgm:t>
        <a:bodyPr/>
        <a:lstStyle/>
        <a:p>
          <a:endParaRPr lang="en-US"/>
        </a:p>
      </dgm:t>
    </dgm:pt>
    <dgm:pt modelId="{DE4FA50C-186D-44B6-A689-1FDEF10621F1}" type="pres">
      <dgm:prSet presAssocID="{52B4C03B-A12D-436D-B039-51864A13A6C4}" presName="connectorText" presStyleLbl="sibTrans2D1" presStyleIdx="0" presStyleCnt="1"/>
      <dgm:spPr/>
      <dgm:t>
        <a:bodyPr/>
        <a:lstStyle/>
        <a:p>
          <a:endParaRPr lang="en-US"/>
        </a:p>
      </dgm:t>
    </dgm:pt>
    <dgm:pt modelId="{584FF952-3097-4359-A29C-57655143780A}" type="pres">
      <dgm:prSet presAssocID="{D4072D19-7622-404A-9645-4923A4CD7239}" presName="node" presStyleLbl="node1" presStyleIdx="1" presStyleCnt="2">
        <dgm:presLayoutVars>
          <dgm:bulletEnabled val="1"/>
        </dgm:presLayoutVars>
      </dgm:prSet>
      <dgm:spPr/>
      <dgm:t>
        <a:bodyPr/>
        <a:lstStyle/>
        <a:p>
          <a:endParaRPr lang="en-US"/>
        </a:p>
      </dgm:t>
    </dgm:pt>
  </dgm:ptLst>
  <dgm:cxnLst>
    <dgm:cxn modelId="{5FCD1945-1C6A-4906-8A44-2B9A8770830C}" type="presOf" srcId="{52B4C03B-A12D-436D-B039-51864A13A6C4}" destId="{048AEEAC-90C5-4595-BDC9-797148D6A4A6}" srcOrd="0" destOrd="0" presId="urn:microsoft.com/office/officeart/2005/8/layout/process1"/>
    <dgm:cxn modelId="{67D1DB31-1AD8-4C29-AF3D-1CAFFC9E29A4}" type="presOf" srcId="{D4072D19-7622-404A-9645-4923A4CD7239}" destId="{584FF952-3097-4359-A29C-57655143780A}" srcOrd="0" destOrd="0" presId="urn:microsoft.com/office/officeart/2005/8/layout/process1"/>
    <dgm:cxn modelId="{200C074B-4837-43B9-8E98-80443FD8D67D}" srcId="{F39D22F4-D0D5-4979-BF0F-0DF70E0B67BF}" destId="{1C0022AF-98A3-4211-A594-89A183D86880}" srcOrd="0" destOrd="0" parTransId="{4A38A92C-A5EA-4D97-867A-A90D19C70186}" sibTransId="{52B4C03B-A12D-436D-B039-51864A13A6C4}"/>
    <dgm:cxn modelId="{925B09C0-F453-48B3-93DD-1F5222C30CF4}" type="presOf" srcId="{F39D22F4-D0D5-4979-BF0F-0DF70E0B67BF}" destId="{9FF9352A-C1E2-45BA-B2BF-D39F8D345E2B}" srcOrd="0" destOrd="0" presId="urn:microsoft.com/office/officeart/2005/8/layout/process1"/>
    <dgm:cxn modelId="{2FE0E0DC-D20A-498D-A2CB-4C3E9B65AF96}" type="presOf" srcId="{52B4C03B-A12D-436D-B039-51864A13A6C4}" destId="{DE4FA50C-186D-44B6-A689-1FDEF10621F1}" srcOrd="1" destOrd="0" presId="urn:microsoft.com/office/officeart/2005/8/layout/process1"/>
    <dgm:cxn modelId="{FAF15124-EFAE-4DDD-B402-945B540FD44C}" type="presOf" srcId="{1C0022AF-98A3-4211-A594-89A183D86880}" destId="{5C0FD964-4DE5-4D10-B6E1-B6F283CAE20C}" srcOrd="0" destOrd="0" presId="urn:microsoft.com/office/officeart/2005/8/layout/process1"/>
    <dgm:cxn modelId="{13422544-958F-4ACC-9505-1AB7AAFFA3F4}" srcId="{F39D22F4-D0D5-4979-BF0F-0DF70E0B67BF}" destId="{D4072D19-7622-404A-9645-4923A4CD7239}" srcOrd="1" destOrd="0" parTransId="{C40FEB8E-2DD6-45AF-B3C9-A6D01A7095A5}" sibTransId="{B150E9C7-345C-4A1A-AA47-BB4C640E0B9B}"/>
    <dgm:cxn modelId="{33A5E011-A098-4CEC-BEC7-EE63FF8D3006}" type="presParOf" srcId="{9FF9352A-C1E2-45BA-B2BF-D39F8D345E2B}" destId="{5C0FD964-4DE5-4D10-B6E1-B6F283CAE20C}" srcOrd="0" destOrd="0" presId="urn:microsoft.com/office/officeart/2005/8/layout/process1"/>
    <dgm:cxn modelId="{3F0F38E7-7568-4708-8AC0-9D2B0DB1091C}" type="presParOf" srcId="{9FF9352A-C1E2-45BA-B2BF-D39F8D345E2B}" destId="{048AEEAC-90C5-4595-BDC9-797148D6A4A6}" srcOrd="1" destOrd="0" presId="urn:microsoft.com/office/officeart/2005/8/layout/process1"/>
    <dgm:cxn modelId="{EF45920B-68A8-49FF-8530-62DB4298A3DA}" type="presParOf" srcId="{048AEEAC-90C5-4595-BDC9-797148D6A4A6}" destId="{DE4FA50C-186D-44B6-A689-1FDEF10621F1}" srcOrd="0" destOrd="0" presId="urn:microsoft.com/office/officeart/2005/8/layout/process1"/>
    <dgm:cxn modelId="{9BFDD525-EBF2-4AD5-BD46-396F3F763916}" type="presParOf" srcId="{9FF9352A-C1E2-45BA-B2BF-D39F8D345E2B}" destId="{584FF952-3097-4359-A29C-57655143780A}" srcOrd="2" destOrd="0" presId="urn:microsoft.com/office/officeart/2005/8/layout/process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9D22F4-D0D5-4979-BF0F-0DF70E0B67BF}" type="doc">
      <dgm:prSet loTypeId="urn:microsoft.com/office/officeart/2005/8/layout/process1" loCatId="process" qsTypeId="urn:microsoft.com/office/officeart/2005/8/quickstyle/simple1" qsCatId="simple" csTypeId="urn:microsoft.com/office/officeart/2005/8/colors/accent1_2" csCatId="accent1" phldr="1"/>
      <dgm:spPr/>
    </dgm:pt>
    <dgm:pt modelId="{1C0022AF-98A3-4211-A594-89A183D86880}">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Freshman Interventions</a:t>
          </a:r>
          <a:endParaRPr lang="en-US" dirty="0"/>
        </a:p>
      </dgm:t>
    </dgm:pt>
    <dgm:pt modelId="{4A38A92C-A5EA-4D97-867A-A90D19C70186}" type="parTrans" cxnId="{200C074B-4837-43B9-8E98-80443FD8D67D}">
      <dgm:prSet/>
      <dgm:spPr/>
      <dgm:t>
        <a:bodyPr/>
        <a:lstStyle/>
        <a:p>
          <a:endParaRPr lang="en-US"/>
        </a:p>
      </dgm:t>
    </dgm:pt>
    <dgm:pt modelId="{52B4C03B-A12D-436D-B039-51864A13A6C4}" type="sibTrans" cxnId="{200C074B-4837-43B9-8E98-80443FD8D67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D4072D19-7622-404A-9645-4923A4CD7239}">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Freshman Academy</a:t>
          </a:r>
          <a:endParaRPr lang="en-US" dirty="0"/>
        </a:p>
      </dgm:t>
    </dgm:pt>
    <dgm:pt modelId="{C40FEB8E-2DD6-45AF-B3C9-A6D01A7095A5}" type="parTrans" cxnId="{13422544-958F-4ACC-9505-1AB7AAFFA3F4}">
      <dgm:prSet/>
      <dgm:spPr/>
      <dgm:t>
        <a:bodyPr/>
        <a:lstStyle/>
        <a:p>
          <a:endParaRPr lang="en-US"/>
        </a:p>
      </dgm:t>
    </dgm:pt>
    <dgm:pt modelId="{B150E9C7-345C-4A1A-AA47-BB4C640E0B9B}" type="sibTrans" cxnId="{13422544-958F-4ACC-9505-1AB7AAFFA3F4}">
      <dgm:prSet/>
      <dgm:spPr/>
      <dgm:t>
        <a:bodyPr/>
        <a:lstStyle/>
        <a:p>
          <a:endParaRPr lang="en-US"/>
        </a:p>
      </dgm:t>
    </dgm:pt>
    <dgm:pt modelId="{9FF9352A-C1E2-45BA-B2BF-D39F8D345E2B}" type="pres">
      <dgm:prSet presAssocID="{F39D22F4-D0D5-4979-BF0F-0DF70E0B67BF}" presName="Name0" presStyleCnt="0">
        <dgm:presLayoutVars>
          <dgm:dir/>
          <dgm:resizeHandles val="exact"/>
        </dgm:presLayoutVars>
      </dgm:prSet>
      <dgm:spPr/>
    </dgm:pt>
    <dgm:pt modelId="{5C0FD964-4DE5-4D10-B6E1-B6F283CAE20C}" type="pres">
      <dgm:prSet presAssocID="{1C0022AF-98A3-4211-A594-89A183D86880}" presName="node" presStyleLbl="node1" presStyleIdx="0" presStyleCnt="2">
        <dgm:presLayoutVars>
          <dgm:bulletEnabled val="1"/>
        </dgm:presLayoutVars>
      </dgm:prSet>
      <dgm:spPr/>
      <dgm:t>
        <a:bodyPr/>
        <a:lstStyle/>
        <a:p>
          <a:endParaRPr lang="en-US"/>
        </a:p>
      </dgm:t>
    </dgm:pt>
    <dgm:pt modelId="{048AEEAC-90C5-4595-BDC9-797148D6A4A6}" type="pres">
      <dgm:prSet presAssocID="{52B4C03B-A12D-436D-B039-51864A13A6C4}" presName="sibTrans" presStyleLbl="sibTrans2D1" presStyleIdx="0" presStyleCnt="1"/>
      <dgm:spPr/>
      <dgm:t>
        <a:bodyPr/>
        <a:lstStyle/>
        <a:p>
          <a:endParaRPr lang="en-US"/>
        </a:p>
      </dgm:t>
    </dgm:pt>
    <dgm:pt modelId="{DE4FA50C-186D-44B6-A689-1FDEF10621F1}" type="pres">
      <dgm:prSet presAssocID="{52B4C03B-A12D-436D-B039-51864A13A6C4}" presName="connectorText" presStyleLbl="sibTrans2D1" presStyleIdx="0" presStyleCnt="1"/>
      <dgm:spPr/>
      <dgm:t>
        <a:bodyPr/>
        <a:lstStyle/>
        <a:p>
          <a:endParaRPr lang="en-US"/>
        </a:p>
      </dgm:t>
    </dgm:pt>
    <dgm:pt modelId="{584FF952-3097-4359-A29C-57655143780A}" type="pres">
      <dgm:prSet presAssocID="{D4072D19-7622-404A-9645-4923A4CD7239}" presName="node" presStyleLbl="node1" presStyleIdx="1" presStyleCnt="2">
        <dgm:presLayoutVars>
          <dgm:bulletEnabled val="1"/>
        </dgm:presLayoutVars>
      </dgm:prSet>
      <dgm:spPr/>
      <dgm:t>
        <a:bodyPr/>
        <a:lstStyle/>
        <a:p>
          <a:endParaRPr lang="en-US"/>
        </a:p>
      </dgm:t>
    </dgm:pt>
  </dgm:ptLst>
  <dgm:cxnLst>
    <dgm:cxn modelId="{7F8ECC58-D3F3-4E5B-AB64-5D0D2F8B7C9E}" type="presOf" srcId="{52B4C03B-A12D-436D-B039-51864A13A6C4}" destId="{DE4FA50C-186D-44B6-A689-1FDEF10621F1}" srcOrd="1" destOrd="0" presId="urn:microsoft.com/office/officeart/2005/8/layout/process1"/>
    <dgm:cxn modelId="{200C074B-4837-43B9-8E98-80443FD8D67D}" srcId="{F39D22F4-D0D5-4979-BF0F-0DF70E0B67BF}" destId="{1C0022AF-98A3-4211-A594-89A183D86880}" srcOrd="0" destOrd="0" parTransId="{4A38A92C-A5EA-4D97-867A-A90D19C70186}" sibTransId="{52B4C03B-A12D-436D-B039-51864A13A6C4}"/>
    <dgm:cxn modelId="{C1E429C5-DE31-4227-A711-2C54CBC207CB}" type="presOf" srcId="{52B4C03B-A12D-436D-B039-51864A13A6C4}" destId="{048AEEAC-90C5-4595-BDC9-797148D6A4A6}" srcOrd="0" destOrd="0" presId="urn:microsoft.com/office/officeart/2005/8/layout/process1"/>
    <dgm:cxn modelId="{DD77E724-B1CB-4A14-A014-695A86C27B3B}" type="presOf" srcId="{F39D22F4-D0D5-4979-BF0F-0DF70E0B67BF}" destId="{9FF9352A-C1E2-45BA-B2BF-D39F8D345E2B}" srcOrd="0" destOrd="0" presId="urn:microsoft.com/office/officeart/2005/8/layout/process1"/>
    <dgm:cxn modelId="{A6A56FA1-B0F5-417D-B497-9A6B1EE20BBE}" type="presOf" srcId="{D4072D19-7622-404A-9645-4923A4CD7239}" destId="{584FF952-3097-4359-A29C-57655143780A}" srcOrd="0" destOrd="0" presId="urn:microsoft.com/office/officeart/2005/8/layout/process1"/>
    <dgm:cxn modelId="{13422544-958F-4ACC-9505-1AB7AAFFA3F4}" srcId="{F39D22F4-D0D5-4979-BF0F-0DF70E0B67BF}" destId="{D4072D19-7622-404A-9645-4923A4CD7239}" srcOrd="1" destOrd="0" parTransId="{C40FEB8E-2DD6-45AF-B3C9-A6D01A7095A5}" sibTransId="{B150E9C7-345C-4A1A-AA47-BB4C640E0B9B}"/>
    <dgm:cxn modelId="{9B6AC6F6-A161-42A7-821B-97998A112730}" type="presOf" srcId="{1C0022AF-98A3-4211-A594-89A183D86880}" destId="{5C0FD964-4DE5-4D10-B6E1-B6F283CAE20C}" srcOrd="0" destOrd="0" presId="urn:microsoft.com/office/officeart/2005/8/layout/process1"/>
    <dgm:cxn modelId="{36F1F158-3D81-4AE1-B987-FEEFB7642E0A}" type="presParOf" srcId="{9FF9352A-C1E2-45BA-B2BF-D39F8D345E2B}" destId="{5C0FD964-4DE5-4D10-B6E1-B6F283CAE20C}" srcOrd="0" destOrd="0" presId="urn:microsoft.com/office/officeart/2005/8/layout/process1"/>
    <dgm:cxn modelId="{736C87B7-579D-469B-8815-8CF76BCBC359}" type="presParOf" srcId="{9FF9352A-C1E2-45BA-B2BF-D39F8D345E2B}" destId="{048AEEAC-90C5-4595-BDC9-797148D6A4A6}" srcOrd="1" destOrd="0" presId="urn:microsoft.com/office/officeart/2005/8/layout/process1"/>
    <dgm:cxn modelId="{7A098F7E-2739-4FCF-A1D5-47EB72C5004B}" type="presParOf" srcId="{048AEEAC-90C5-4595-BDC9-797148D6A4A6}" destId="{DE4FA50C-186D-44B6-A689-1FDEF10621F1}" srcOrd="0" destOrd="0" presId="urn:microsoft.com/office/officeart/2005/8/layout/process1"/>
    <dgm:cxn modelId="{88A24DA7-2EA3-4BEB-A1D4-28B739736487}" type="presParOf" srcId="{9FF9352A-C1E2-45BA-B2BF-D39F8D345E2B}" destId="{584FF952-3097-4359-A29C-57655143780A}" srcOrd="2" destOrd="0" presId="urn:microsoft.com/office/officeart/2005/8/layout/process1"/>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9D22F4-D0D5-4979-BF0F-0DF70E0B67BF}" type="doc">
      <dgm:prSet loTypeId="urn:microsoft.com/office/officeart/2005/8/layout/process1" loCatId="process" qsTypeId="urn:microsoft.com/office/officeart/2005/8/quickstyle/simple1" qsCatId="simple" csTypeId="urn:microsoft.com/office/officeart/2005/8/colors/accent1_2" csCatId="accent1" phldr="1"/>
      <dgm:spPr/>
    </dgm:pt>
    <dgm:pt modelId="{1C0022AF-98A3-4211-A594-89A183D86880}">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Traditional Credit Recovery</a:t>
          </a:r>
          <a:endParaRPr lang="en-US" dirty="0"/>
        </a:p>
      </dgm:t>
    </dgm:pt>
    <dgm:pt modelId="{4A38A92C-A5EA-4D97-867A-A90D19C70186}" type="parTrans" cxnId="{200C074B-4837-43B9-8E98-80443FD8D67D}">
      <dgm:prSet/>
      <dgm:spPr/>
      <dgm:t>
        <a:bodyPr/>
        <a:lstStyle/>
        <a:p>
          <a:endParaRPr lang="en-US"/>
        </a:p>
      </dgm:t>
    </dgm:pt>
    <dgm:pt modelId="{52B4C03B-A12D-436D-B039-51864A13A6C4}" type="sibTrans" cxnId="{200C074B-4837-43B9-8E98-80443FD8D67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D4072D19-7622-404A-9645-4923A4CD7239}">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Sunnyside Online Success Academy Classes</a:t>
          </a:r>
          <a:endParaRPr lang="en-US" dirty="0"/>
        </a:p>
      </dgm:t>
    </dgm:pt>
    <dgm:pt modelId="{C40FEB8E-2DD6-45AF-B3C9-A6D01A7095A5}" type="parTrans" cxnId="{13422544-958F-4ACC-9505-1AB7AAFFA3F4}">
      <dgm:prSet/>
      <dgm:spPr/>
      <dgm:t>
        <a:bodyPr/>
        <a:lstStyle/>
        <a:p>
          <a:endParaRPr lang="en-US"/>
        </a:p>
      </dgm:t>
    </dgm:pt>
    <dgm:pt modelId="{B150E9C7-345C-4A1A-AA47-BB4C640E0B9B}" type="sibTrans" cxnId="{13422544-958F-4ACC-9505-1AB7AAFFA3F4}">
      <dgm:prSet/>
      <dgm:spPr/>
      <dgm:t>
        <a:bodyPr/>
        <a:lstStyle/>
        <a:p>
          <a:endParaRPr lang="en-US"/>
        </a:p>
      </dgm:t>
    </dgm:pt>
    <dgm:pt modelId="{9FF9352A-C1E2-45BA-B2BF-D39F8D345E2B}" type="pres">
      <dgm:prSet presAssocID="{F39D22F4-D0D5-4979-BF0F-0DF70E0B67BF}" presName="Name0" presStyleCnt="0">
        <dgm:presLayoutVars>
          <dgm:dir/>
          <dgm:resizeHandles val="exact"/>
        </dgm:presLayoutVars>
      </dgm:prSet>
      <dgm:spPr/>
    </dgm:pt>
    <dgm:pt modelId="{5C0FD964-4DE5-4D10-B6E1-B6F283CAE20C}" type="pres">
      <dgm:prSet presAssocID="{1C0022AF-98A3-4211-A594-89A183D86880}" presName="node" presStyleLbl="node1" presStyleIdx="0" presStyleCnt="2">
        <dgm:presLayoutVars>
          <dgm:bulletEnabled val="1"/>
        </dgm:presLayoutVars>
      </dgm:prSet>
      <dgm:spPr/>
      <dgm:t>
        <a:bodyPr/>
        <a:lstStyle/>
        <a:p>
          <a:endParaRPr lang="en-US"/>
        </a:p>
      </dgm:t>
    </dgm:pt>
    <dgm:pt modelId="{048AEEAC-90C5-4595-BDC9-797148D6A4A6}" type="pres">
      <dgm:prSet presAssocID="{52B4C03B-A12D-436D-B039-51864A13A6C4}" presName="sibTrans" presStyleLbl="sibTrans2D1" presStyleIdx="0" presStyleCnt="1"/>
      <dgm:spPr/>
      <dgm:t>
        <a:bodyPr/>
        <a:lstStyle/>
        <a:p>
          <a:endParaRPr lang="en-US"/>
        </a:p>
      </dgm:t>
    </dgm:pt>
    <dgm:pt modelId="{DE4FA50C-186D-44B6-A689-1FDEF10621F1}" type="pres">
      <dgm:prSet presAssocID="{52B4C03B-A12D-436D-B039-51864A13A6C4}" presName="connectorText" presStyleLbl="sibTrans2D1" presStyleIdx="0" presStyleCnt="1"/>
      <dgm:spPr/>
      <dgm:t>
        <a:bodyPr/>
        <a:lstStyle/>
        <a:p>
          <a:endParaRPr lang="en-US"/>
        </a:p>
      </dgm:t>
    </dgm:pt>
    <dgm:pt modelId="{584FF952-3097-4359-A29C-57655143780A}" type="pres">
      <dgm:prSet presAssocID="{D4072D19-7622-404A-9645-4923A4CD7239}" presName="node" presStyleLbl="node1" presStyleIdx="1" presStyleCnt="2">
        <dgm:presLayoutVars>
          <dgm:bulletEnabled val="1"/>
        </dgm:presLayoutVars>
      </dgm:prSet>
      <dgm:spPr/>
      <dgm:t>
        <a:bodyPr/>
        <a:lstStyle/>
        <a:p>
          <a:endParaRPr lang="en-US"/>
        </a:p>
      </dgm:t>
    </dgm:pt>
  </dgm:ptLst>
  <dgm:cxnLst>
    <dgm:cxn modelId="{9E1782F9-27F1-4F58-ACE6-E426DDF23AC9}" type="presOf" srcId="{1C0022AF-98A3-4211-A594-89A183D86880}" destId="{5C0FD964-4DE5-4D10-B6E1-B6F283CAE20C}" srcOrd="0" destOrd="0" presId="urn:microsoft.com/office/officeart/2005/8/layout/process1"/>
    <dgm:cxn modelId="{87EB6979-9EA8-48CC-989F-D8F8633D664E}" type="presOf" srcId="{52B4C03B-A12D-436D-B039-51864A13A6C4}" destId="{DE4FA50C-186D-44B6-A689-1FDEF10621F1}" srcOrd="1" destOrd="0" presId="urn:microsoft.com/office/officeart/2005/8/layout/process1"/>
    <dgm:cxn modelId="{200C074B-4837-43B9-8E98-80443FD8D67D}" srcId="{F39D22F4-D0D5-4979-BF0F-0DF70E0B67BF}" destId="{1C0022AF-98A3-4211-A594-89A183D86880}" srcOrd="0" destOrd="0" parTransId="{4A38A92C-A5EA-4D97-867A-A90D19C70186}" sibTransId="{52B4C03B-A12D-436D-B039-51864A13A6C4}"/>
    <dgm:cxn modelId="{CC8E2342-E688-429B-97F3-E8EB103811AE}" type="presOf" srcId="{52B4C03B-A12D-436D-B039-51864A13A6C4}" destId="{048AEEAC-90C5-4595-BDC9-797148D6A4A6}" srcOrd="0" destOrd="0" presId="urn:microsoft.com/office/officeart/2005/8/layout/process1"/>
    <dgm:cxn modelId="{FE0C54B1-67D4-4263-BEAE-A05DA0DBD0F1}" type="presOf" srcId="{F39D22F4-D0D5-4979-BF0F-0DF70E0B67BF}" destId="{9FF9352A-C1E2-45BA-B2BF-D39F8D345E2B}" srcOrd="0" destOrd="0" presId="urn:microsoft.com/office/officeart/2005/8/layout/process1"/>
    <dgm:cxn modelId="{13422544-958F-4ACC-9505-1AB7AAFFA3F4}" srcId="{F39D22F4-D0D5-4979-BF0F-0DF70E0B67BF}" destId="{D4072D19-7622-404A-9645-4923A4CD7239}" srcOrd="1" destOrd="0" parTransId="{C40FEB8E-2DD6-45AF-B3C9-A6D01A7095A5}" sibTransId="{B150E9C7-345C-4A1A-AA47-BB4C640E0B9B}"/>
    <dgm:cxn modelId="{E6167CA4-695C-40CB-AECF-FF7718759FCF}" type="presOf" srcId="{D4072D19-7622-404A-9645-4923A4CD7239}" destId="{584FF952-3097-4359-A29C-57655143780A}" srcOrd="0" destOrd="0" presId="urn:microsoft.com/office/officeart/2005/8/layout/process1"/>
    <dgm:cxn modelId="{2A99B8D9-C25F-4051-B6EE-FD99AB9D78F7}" type="presParOf" srcId="{9FF9352A-C1E2-45BA-B2BF-D39F8D345E2B}" destId="{5C0FD964-4DE5-4D10-B6E1-B6F283CAE20C}" srcOrd="0" destOrd="0" presId="urn:microsoft.com/office/officeart/2005/8/layout/process1"/>
    <dgm:cxn modelId="{7AD4ACEE-9BD1-4AA4-9FBC-51CF19CD0663}" type="presParOf" srcId="{9FF9352A-C1E2-45BA-B2BF-D39F8D345E2B}" destId="{048AEEAC-90C5-4595-BDC9-797148D6A4A6}" srcOrd="1" destOrd="0" presId="urn:microsoft.com/office/officeart/2005/8/layout/process1"/>
    <dgm:cxn modelId="{E9E94FEE-170A-46AB-9F4A-9EB510CCE8CE}" type="presParOf" srcId="{048AEEAC-90C5-4595-BDC9-797148D6A4A6}" destId="{DE4FA50C-186D-44B6-A689-1FDEF10621F1}" srcOrd="0" destOrd="0" presId="urn:microsoft.com/office/officeart/2005/8/layout/process1"/>
    <dgm:cxn modelId="{06A18C9A-679D-4C33-B2B8-EF2F8FD416F3}" type="presParOf" srcId="{9FF9352A-C1E2-45BA-B2BF-D39F8D345E2B}" destId="{584FF952-3097-4359-A29C-57655143780A}" srcOrd="2" destOrd="0" presId="urn:microsoft.com/office/officeart/2005/8/layout/process1"/>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9D22F4-D0D5-4979-BF0F-0DF70E0B67BF}" type="doc">
      <dgm:prSet loTypeId="urn:microsoft.com/office/officeart/2005/8/layout/process1" loCatId="process" qsTypeId="urn:microsoft.com/office/officeart/2005/8/quickstyle/simple1" qsCatId="simple" csTypeId="urn:microsoft.com/office/officeart/2005/8/colors/accent1_2" csCatId="accent1" phldr="1"/>
      <dgm:spPr/>
    </dgm:pt>
    <dgm:pt modelId="{1C0022AF-98A3-4211-A594-89A183D86880}">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Traditional Advisory and Graduation Plans</a:t>
          </a:r>
          <a:endParaRPr lang="en-US" dirty="0"/>
        </a:p>
      </dgm:t>
    </dgm:pt>
    <dgm:pt modelId="{4A38A92C-A5EA-4D97-867A-A90D19C70186}" type="parTrans" cxnId="{200C074B-4837-43B9-8E98-80443FD8D67D}">
      <dgm:prSet/>
      <dgm:spPr/>
      <dgm:t>
        <a:bodyPr/>
        <a:lstStyle/>
        <a:p>
          <a:endParaRPr lang="en-US"/>
        </a:p>
      </dgm:t>
    </dgm:pt>
    <dgm:pt modelId="{52B4C03B-A12D-436D-B039-51864A13A6C4}" type="sibTrans" cxnId="{200C074B-4837-43B9-8E98-80443FD8D67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D4072D19-7622-404A-9645-4923A4CD7239}">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Advisory With Rigor, Relevance and Relationships and Early College and Career Plans</a:t>
          </a:r>
          <a:endParaRPr lang="en-US" dirty="0"/>
        </a:p>
      </dgm:t>
    </dgm:pt>
    <dgm:pt modelId="{C40FEB8E-2DD6-45AF-B3C9-A6D01A7095A5}" type="parTrans" cxnId="{13422544-958F-4ACC-9505-1AB7AAFFA3F4}">
      <dgm:prSet/>
      <dgm:spPr/>
      <dgm:t>
        <a:bodyPr/>
        <a:lstStyle/>
        <a:p>
          <a:endParaRPr lang="en-US"/>
        </a:p>
      </dgm:t>
    </dgm:pt>
    <dgm:pt modelId="{B150E9C7-345C-4A1A-AA47-BB4C640E0B9B}" type="sibTrans" cxnId="{13422544-958F-4ACC-9505-1AB7AAFFA3F4}">
      <dgm:prSet/>
      <dgm:spPr/>
      <dgm:t>
        <a:bodyPr/>
        <a:lstStyle/>
        <a:p>
          <a:endParaRPr lang="en-US"/>
        </a:p>
      </dgm:t>
    </dgm:pt>
    <dgm:pt modelId="{9FF9352A-C1E2-45BA-B2BF-D39F8D345E2B}" type="pres">
      <dgm:prSet presAssocID="{F39D22F4-D0D5-4979-BF0F-0DF70E0B67BF}" presName="Name0" presStyleCnt="0">
        <dgm:presLayoutVars>
          <dgm:dir/>
          <dgm:resizeHandles val="exact"/>
        </dgm:presLayoutVars>
      </dgm:prSet>
      <dgm:spPr/>
    </dgm:pt>
    <dgm:pt modelId="{5C0FD964-4DE5-4D10-B6E1-B6F283CAE20C}" type="pres">
      <dgm:prSet presAssocID="{1C0022AF-98A3-4211-A594-89A183D86880}" presName="node" presStyleLbl="node1" presStyleIdx="0" presStyleCnt="2">
        <dgm:presLayoutVars>
          <dgm:bulletEnabled val="1"/>
        </dgm:presLayoutVars>
      </dgm:prSet>
      <dgm:spPr/>
      <dgm:t>
        <a:bodyPr/>
        <a:lstStyle/>
        <a:p>
          <a:endParaRPr lang="en-US"/>
        </a:p>
      </dgm:t>
    </dgm:pt>
    <dgm:pt modelId="{048AEEAC-90C5-4595-BDC9-797148D6A4A6}" type="pres">
      <dgm:prSet presAssocID="{52B4C03B-A12D-436D-B039-51864A13A6C4}" presName="sibTrans" presStyleLbl="sibTrans2D1" presStyleIdx="0" presStyleCnt="1"/>
      <dgm:spPr/>
      <dgm:t>
        <a:bodyPr/>
        <a:lstStyle/>
        <a:p>
          <a:endParaRPr lang="en-US"/>
        </a:p>
      </dgm:t>
    </dgm:pt>
    <dgm:pt modelId="{DE4FA50C-186D-44B6-A689-1FDEF10621F1}" type="pres">
      <dgm:prSet presAssocID="{52B4C03B-A12D-436D-B039-51864A13A6C4}" presName="connectorText" presStyleLbl="sibTrans2D1" presStyleIdx="0" presStyleCnt="1"/>
      <dgm:spPr/>
      <dgm:t>
        <a:bodyPr/>
        <a:lstStyle/>
        <a:p>
          <a:endParaRPr lang="en-US"/>
        </a:p>
      </dgm:t>
    </dgm:pt>
    <dgm:pt modelId="{584FF952-3097-4359-A29C-57655143780A}" type="pres">
      <dgm:prSet presAssocID="{D4072D19-7622-404A-9645-4923A4CD7239}" presName="node" presStyleLbl="node1" presStyleIdx="1" presStyleCnt="2">
        <dgm:presLayoutVars>
          <dgm:bulletEnabled val="1"/>
        </dgm:presLayoutVars>
      </dgm:prSet>
      <dgm:spPr/>
      <dgm:t>
        <a:bodyPr/>
        <a:lstStyle/>
        <a:p>
          <a:endParaRPr lang="en-US"/>
        </a:p>
      </dgm:t>
    </dgm:pt>
  </dgm:ptLst>
  <dgm:cxnLst>
    <dgm:cxn modelId="{067E3056-AB44-4C29-87A1-1B1A595D85DC}" type="presOf" srcId="{1C0022AF-98A3-4211-A594-89A183D86880}" destId="{5C0FD964-4DE5-4D10-B6E1-B6F283CAE20C}" srcOrd="0" destOrd="0" presId="urn:microsoft.com/office/officeart/2005/8/layout/process1"/>
    <dgm:cxn modelId="{A07B7ADA-032C-4E55-9562-E72D87B8C566}" type="presOf" srcId="{52B4C03B-A12D-436D-B039-51864A13A6C4}" destId="{048AEEAC-90C5-4595-BDC9-797148D6A4A6}" srcOrd="0" destOrd="0" presId="urn:microsoft.com/office/officeart/2005/8/layout/process1"/>
    <dgm:cxn modelId="{3C6E2531-572A-439F-9DEE-A6D841253E5F}" type="presOf" srcId="{D4072D19-7622-404A-9645-4923A4CD7239}" destId="{584FF952-3097-4359-A29C-57655143780A}" srcOrd="0" destOrd="0" presId="urn:microsoft.com/office/officeart/2005/8/layout/process1"/>
    <dgm:cxn modelId="{200C074B-4837-43B9-8E98-80443FD8D67D}" srcId="{F39D22F4-D0D5-4979-BF0F-0DF70E0B67BF}" destId="{1C0022AF-98A3-4211-A594-89A183D86880}" srcOrd="0" destOrd="0" parTransId="{4A38A92C-A5EA-4D97-867A-A90D19C70186}" sibTransId="{52B4C03B-A12D-436D-B039-51864A13A6C4}"/>
    <dgm:cxn modelId="{975C2F34-3D0F-4DAE-BE73-64E2994D0C4A}" type="presOf" srcId="{F39D22F4-D0D5-4979-BF0F-0DF70E0B67BF}" destId="{9FF9352A-C1E2-45BA-B2BF-D39F8D345E2B}" srcOrd="0" destOrd="0" presId="urn:microsoft.com/office/officeart/2005/8/layout/process1"/>
    <dgm:cxn modelId="{D701F6B5-5522-4781-ADD1-6AA18932D3BD}" type="presOf" srcId="{52B4C03B-A12D-436D-B039-51864A13A6C4}" destId="{DE4FA50C-186D-44B6-A689-1FDEF10621F1}" srcOrd="1" destOrd="0" presId="urn:microsoft.com/office/officeart/2005/8/layout/process1"/>
    <dgm:cxn modelId="{13422544-958F-4ACC-9505-1AB7AAFFA3F4}" srcId="{F39D22F4-D0D5-4979-BF0F-0DF70E0B67BF}" destId="{D4072D19-7622-404A-9645-4923A4CD7239}" srcOrd="1" destOrd="0" parTransId="{C40FEB8E-2DD6-45AF-B3C9-A6D01A7095A5}" sibTransId="{B150E9C7-345C-4A1A-AA47-BB4C640E0B9B}"/>
    <dgm:cxn modelId="{61213A67-2E52-4012-BD70-31F70E7BB98C}" type="presParOf" srcId="{9FF9352A-C1E2-45BA-B2BF-D39F8D345E2B}" destId="{5C0FD964-4DE5-4D10-B6E1-B6F283CAE20C}" srcOrd="0" destOrd="0" presId="urn:microsoft.com/office/officeart/2005/8/layout/process1"/>
    <dgm:cxn modelId="{0F63BED4-1D45-46E1-87CB-076641B47A03}" type="presParOf" srcId="{9FF9352A-C1E2-45BA-B2BF-D39F8D345E2B}" destId="{048AEEAC-90C5-4595-BDC9-797148D6A4A6}" srcOrd="1" destOrd="0" presId="urn:microsoft.com/office/officeart/2005/8/layout/process1"/>
    <dgm:cxn modelId="{AD031406-7587-42F8-99E0-5F38C5410A65}" type="presParOf" srcId="{048AEEAC-90C5-4595-BDC9-797148D6A4A6}" destId="{DE4FA50C-186D-44B6-A689-1FDEF10621F1}" srcOrd="0" destOrd="0" presId="urn:microsoft.com/office/officeart/2005/8/layout/process1"/>
    <dgm:cxn modelId="{A5AE26DC-1553-4471-8E0D-8666C22EE9E8}" type="presParOf" srcId="{9FF9352A-C1E2-45BA-B2BF-D39F8D345E2B}" destId="{584FF952-3097-4359-A29C-57655143780A}" srcOrd="2" destOrd="0" presId="urn:microsoft.com/office/officeart/2005/8/layout/process1"/>
  </dgm:cxnLst>
  <dgm:bg/>
  <dgm:whole/>
  <dgm:extLst>
    <a:ext uri="http://schemas.microsoft.com/office/drawing/2008/diagram">
      <dsp:dataModelExt xmlns:dsp="http://schemas.microsoft.com/office/drawing/2008/diagram" xmlns="" relId="rId2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9D22F4-D0D5-4979-BF0F-0DF70E0B67BF}" type="doc">
      <dgm:prSet loTypeId="urn:microsoft.com/office/officeart/2005/8/layout/process1" loCatId="process" qsTypeId="urn:microsoft.com/office/officeart/2005/8/quickstyle/simple1" qsCatId="simple" csTypeId="urn:microsoft.com/office/officeart/2005/8/colors/accent1_2" csCatId="accent1" phldr="1"/>
      <dgm:spPr/>
    </dgm:pt>
    <dgm:pt modelId="{1C0022AF-98A3-4211-A594-89A183D86880}">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AVID Delivered as a Program</a:t>
          </a:r>
          <a:endParaRPr lang="en-US" dirty="0"/>
        </a:p>
      </dgm:t>
    </dgm:pt>
    <dgm:pt modelId="{4A38A92C-A5EA-4D97-867A-A90D19C70186}" type="parTrans" cxnId="{200C074B-4837-43B9-8E98-80443FD8D67D}">
      <dgm:prSet/>
      <dgm:spPr/>
      <dgm:t>
        <a:bodyPr/>
        <a:lstStyle/>
        <a:p>
          <a:endParaRPr lang="en-US"/>
        </a:p>
      </dgm:t>
    </dgm:pt>
    <dgm:pt modelId="{52B4C03B-A12D-436D-B039-51864A13A6C4}" type="sibTrans" cxnId="{200C074B-4837-43B9-8E98-80443FD8D67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D4072D19-7622-404A-9645-4923A4CD7239}">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t>AVID Embedded Across the Academics</a:t>
          </a:r>
          <a:endParaRPr lang="en-US" dirty="0"/>
        </a:p>
      </dgm:t>
    </dgm:pt>
    <dgm:pt modelId="{C40FEB8E-2DD6-45AF-B3C9-A6D01A7095A5}" type="parTrans" cxnId="{13422544-958F-4ACC-9505-1AB7AAFFA3F4}">
      <dgm:prSet/>
      <dgm:spPr/>
      <dgm:t>
        <a:bodyPr/>
        <a:lstStyle/>
        <a:p>
          <a:endParaRPr lang="en-US"/>
        </a:p>
      </dgm:t>
    </dgm:pt>
    <dgm:pt modelId="{B150E9C7-345C-4A1A-AA47-BB4C640E0B9B}" type="sibTrans" cxnId="{13422544-958F-4ACC-9505-1AB7AAFFA3F4}">
      <dgm:prSet/>
      <dgm:spPr/>
      <dgm:t>
        <a:bodyPr/>
        <a:lstStyle/>
        <a:p>
          <a:endParaRPr lang="en-US"/>
        </a:p>
      </dgm:t>
    </dgm:pt>
    <dgm:pt modelId="{9FF9352A-C1E2-45BA-B2BF-D39F8D345E2B}" type="pres">
      <dgm:prSet presAssocID="{F39D22F4-D0D5-4979-BF0F-0DF70E0B67BF}" presName="Name0" presStyleCnt="0">
        <dgm:presLayoutVars>
          <dgm:dir/>
          <dgm:resizeHandles val="exact"/>
        </dgm:presLayoutVars>
      </dgm:prSet>
      <dgm:spPr/>
    </dgm:pt>
    <dgm:pt modelId="{5C0FD964-4DE5-4D10-B6E1-B6F283CAE20C}" type="pres">
      <dgm:prSet presAssocID="{1C0022AF-98A3-4211-A594-89A183D86880}" presName="node" presStyleLbl="node1" presStyleIdx="0" presStyleCnt="2" custLinFactNeighborX="-1089" custLinFactNeighborY="-2198">
        <dgm:presLayoutVars>
          <dgm:bulletEnabled val="1"/>
        </dgm:presLayoutVars>
      </dgm:prSet>
      <dgm:spPr/>
      <dgm:t>
        <a:bodyPr/>
        <a:lstStyle/>
        <a:p>
          <a:endParaRPr lang="en-US"/>
        </a:p>
      </dgm:t>
    </dgm:pt>
    <dgm:pt modelId="{048AEEAC-90C5-4595-BDC9-797148D6A4A6}" type="pres">
      <dgm:prSet presAssocID="{52B4C03B-A12D-436D-B039-51864A13A6C4}" presName="sibTrans" presStyleLbl="sibTrans2D1" presStyleIdx="0" presStyleCnt="1"/>
      <dgm:spPr/>
      <dgm:t>
        <a:bodyPr/>
        <a:lstStyle/>
        <a:p>
          <a:endParaRPr lang="en-US"/>
        </a:p>
      </dgm:t>
    </dgm:pt>
    <dgm:pt modelId="{DE4FA50C-186D-44B6-A689-1FDEF10621F1}" type="pres">
      <dgm:prSet presAssocID="{52B4C03B-A12D-436D-B039-51864A13A6C4}" presName="connectorText" presStyleLbl="sibTrans2D1" presStyleIdx="0" presStyleCnt="1"/>
      <dgm:spPr/>
      <dgm:t>
        <a:bodyPr/>
        <a:lstStyle/>
        <a:p>
          <a:endParaRPr lang="en-US"/>
        </a:p>
      </dgm:t>
    </dgm:pt>
    <dgm:pt modelId="{584FF952-3097-4359-A29C-57655143780A}" type="pres">
      <dgm:prSet presAssocID="{D4072D19-7622-404A-9645-4923A4CD7239}" presName="node" presStyleLbl="node1" presStyleIdx="1" presStyleCnt="2" custScaleX="103494">
        <dgm:presLayoutVars>
          <dgm:bulletEnabled val="1"/>
        </dgm:presLayoutVars>
      </dgm:prSet>
      <dgm:spPr/>
      <dgm:t>
        <a:bodyPr/>
        <a:lstStyle/>
        <a:p>
          <a:endParaRPr lang="en-US"/>
        </a:p>
      </dgm:t>
    </dgm:pt>
  </dgm:ptLst>
  <dgm:cxnLst>
    <dgm:cxn modelId="{CCCDB66A-E450-411A-80A7-17969FC2E1DF}" type="presOf" srcId="{52B4C03B-A12D-436D-B039-51864A13A6C4}" destId="{DE4FA50C-186D-44B6-A689-1FDEF10621F1}" srcOrd="1" destOrd="0" presId="urn:microsoft.com/office/officeart/2005/8/layout/process1"/>
    <dgm:cxn modelId="{857B6134-9783-4EB3-877B-BC2CDD12E616}" type="presOf" srcId="{F39D22F4-D0D5-4979-BF0F-0DF70E0B67BF}" destId="{9FF9352A-C1E2-45BA-B2BF-D39F8D345E2B}" srcOrd="0" destOrd="0" presId="urn:microsoft.com/office/officeart/2005/8/layout/process1"/>
    <dgm:cxn modelId="{9878EF6A-7B4A-4370-A336-45EBBC6B5B5E}" type="presOf" srcId="{D4072D19-7622-404A-9645-4923A4CD7239}" destId="{584FF952-3097-4359-A29C-57655143780A}" srcOrd="0" destOrd="0" presId="urn:microsoft.com/office/officeart/2005/8/layout/process1"/>
    <dgm:cxn modelId="{200C074B-4837-43B9-8E98-80443FD8D67D}" srcId="{F39D22F4-D0D5-4979-BF0F-0DF70E0B67BF}" destId="{1C0022AF-98A3-4211-A594-89A183D86880}" srcOrd="0" destOrd="0" parTransId="{4A38A92C-A5EA-4D97-867A-A90D19C70186}" sibTransId="{52B4C03B-A12D-436D-B039-51864A13A6C4}"/>
    <dgm:cxn modelId="{677AFEFA-80AA-418B-8056-DD7350C210CF}" type="presOf" srcId="{1C0022AF-98A3-4211-A594-89A183D86880}" destId="{5C0FD964-4DE5-4D10-B6E1-B6F283CAE20C}" srcOrd="0" destOrd="0" presId="urn:microsoft.com/office/officeart/2005/8/layout/process1"/>
    <dgm:cxn modelId="{28E1FB88-0F9A-4B72-969F-A31B79B6A928}" type="presOf" srcId="{52B4C03B-A12D-436D-B039-51864A13A6C4}" destId="{048AEEAC-90C5-4595-BDC9-797148D6A4A6}" srcOrd="0" destOrd="0" presId="urn:microsoft.com/office/officeart/2005/8/layout/process1"/>
    <dgm:cxn modelId="{13422544-958F-4ACC-9505-1AB7AAFFA3F4}" srcId="{F39D22F4-D0D5-4979-BF0F-0DF70E0B67BF}" destId="{D4072D19-7622-404A-9645-4923A4CD7239}" srcOrd="1" destOrd="0" parTransId="{C40FEB8E-2DD6-45AF-B3C9-A6D01A7095A5}" sibTransId="{B150E9C7-345C-4A1A-AA47-BB4C640E0B9B}"/>
    <dgm:cxn modelId="{6D5C356C-A265-4B1C-A850-BF17195A3D3C}" type="presParOf" srcId="{9FF9352A-C1E2-45BA-B2BF-D39F8D345E2B}" destId="{5C0FD964-4DE5-4D10-B6E1-B6F283CAE20C}" srcOrd="0" destOrd="0" presId="urn:microsoft.com/office/officeart/2005/8/layout/process1"/>
    <dgm:cxn modelId="{519798E1-7D2E-4EE8-A566-5EB59B221B3D}" type="presParOf" srcId="{9FF9352A-C1E2-45BA-B2BF-D39F8D345E2B}" destId="{048AEEAC-90C5-4595-BDC9-797148D6A4A6}" srcOrd="1" destOrd="0" presId="urn:microsoft.com/office/officeart/2005/8/layout/process1"/>
    <dgm:cxn modelId="{82AEACCA-97AB-4146-BCA0-D89134514E29}" type="presParOf" srcId="{048AEEAC-90C5-4595-BDC9-797148D6A4A6}" destId="{DE4FA50C-186D-44B6-A689-1FDEF10621F1}" srcOrd="0" destOrd="0" presId="urn:microsoft.com/office/officeart/2005/8/layout/process1"/>
    <dgm:cxn modelId="{32AD368F-50C5-43B3-AF72-A69BD2C8830E}" type="presParOf" srcId="{9FF9352A-C1E2-45BA-B2BF-D39F8D345E2B}" destId="{584FF952-3097-4359-A29C-57655143780A}" srcOrd="2" destOrd="0" presId="urn:microsoft.com/office/officeart/2005/8/layout/process1"/>
  </dgm:cxnLst>
  <dgm:bg/>
  <dgm:whole/>
  <dgm:extLst>
    <a:ext uri="http://schemas.microsoft.com/office/drawing/2008/diagram">
      <dsp:dataModelExt xmlns:dsp="http://schemas.microsoft.com/office/drawing/2008/diagram" xmlns="" relId="rId3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25EF43-91BA-4DD6-88E2-A29D20A4E191}" type="doc">
      <dgm:prSet loTypeId="urn:microsoft.com/office/officeart/2005/8/layout/arrow2" loCatId="process" qsTypeId="urn:microsoft.com/office/officeart/2005/8/quickstyle/simple1" qsCatId="simple" csTypeId="urn:microsoft.com/office/officeart/2005/8/colors/accent3_4" csCatId="accent3" phldr="1"/>
      <dgm:spPr/>
    </dgm:pt>
    <dgm:pt modelId="{6757EA64-C115-48B4-B049-74E31217576D}">
      <dgm:prSet phldrT="[Text]" custT="1"/>
      <dgm:spPr/>
      <dgm:t>
        <a:bodyPr/>
        <a:lstStyle/>
        <a:p>
          <a:endParaRPr lang="en-US" sz="1400" b="1" dirty="0" smtClean="0"/>
        </a:p>
        <a:p>
          <a:r>
            <a:rPr lang="en-US" sz="1600" b="1" u="sng" dirty="0" smtClean="0">
              <a:solidFill>
                <a:srgbClr val="FFFF00"/>
              </a:solidFill>
            </a:rPr>
            <a:t>2013-2014  </a:t>
          </a:r>
          <a:r>
            <a:rPr lang="en-US" sz="1600" u="sng" dirty="0" smtClean="0">
              <a:solidFill>
                <a:srgbClr val="FFFF00"/>
              </a:solidFill>
            </a:rPr>
            <a:t>Year 1</a:t>
          </a:r>
        </a:p>
        <a:p>
          <a:r>
            <a:rPr lang="en-US" sz="1400" dirty="0" smtClean="0"/>
            <a:t>Freshman Academy </a:t>
          </a:r>
        </a:p>
        <a:p>
          <a:r>
            <a:rPr lang="en-US" sz="1400" dirty="0" smtClean="0"/>
            <a:t>-Continued </a:t>
          </a:r>
          <a:r>
            <a:rPr lang="en-US" sz="1800" dirty="0" smtClean="0"/>
            <a:t>1:1</a:t>
          </a:r>
        </a:p>
        <a:p>
          <a:r>
            <a:rPr lang="en-US" sz="1400" dirty="0" smtClean="0">
              <a:solidFill>
                <a:schemeClr val="accent3">
                  <a:lumMod val="60000"/>
                  <a:lumOff val="40000"/>
                </a:schemeClr>
              </a:solidFill>
            </a:rPr>
            <a:t>Revised Bell Schedule</a:t>
          </a:r>
        </a:p>
        <a:p>
          <a:r>
            <a:rPr lang="en-US" sz="1400" dirty="0" smtClean="0">
              <a:solidFill>
                <a:schemeClr val="tx1"/>
              </a:solidFill>
            </a:rPr>
            <a:t>Sophomore Academy -</a:t>
          </a:r>
          <a:r>
            <a:rPr lang="en-US" sz="1400" dirty="0" smtClean="0">
              <a:solidFill>
                <a:schemeClr val="accent3">
                  <a:lumMod val="60000"/>
                  <a:lumOff val="40000"/>
                </a:schemeClr>
              </a:solidFill>
            </a:rPr>
            <a:t>-New </a:t>
          </a:r>
          <a:r>
            <a:rPr lang="en-US" sz="1800" dirty="0" smtClean="0">
              <a:solidFill>
                <a:schemeClr val="accent3">
                  <a:lumMod val="60000"/>
                  <a:lumOff val="40000"/>
                </a:schemeClr>
              </a:solidFill>
            </a:rPr>
            <a:t>1:1</a:t>
          </a:r>
        </a:p>
        <a:p>
          <a:r>
            <a:rPr lang="en-US" sz="1400" dirty="0" smtClean="0">
              <a:solidFill>
                <a:schemeClr val="accent3">
                  <a:lumMod val="60000"/>
                  <a:lumOff val="40000"/>
                </a:schemeClr>
              </a:solidFill>
            </a:rPr>
            <a:t>Grades 11-12 English Language Arts Academy Projects (New)</a:t>
          </a:r>
        </a:p>
        <a:p>
          <a:endParaRPr lang="en-US" sz="600" dirty="0" smtClean="0"/>
        </a:p>
        <a:p>
          <a:endParaRPr lang="en-US" sz="600" dirty="0"/>
        </a:p>
      </dgm:t>
    </dgm:pt>
    <dgm:pt modelId="{D159B276-7F37-4B66-B819-D6C7C5A12412}" type="parTrans" cxnId="{20C41690-98AC-4E5D-B58F-21968B1A8CAB}">
      <dgm:prSet/>
      <dgm:spPr/>
      <dgm:t>
        <a:bodyPr/>
        <a:lstStyle/>
        <a:p>
          <a:endParaRPr lang="en-US"/>
        </a:p>
      </dgm:t>
    </dgm:pt>
    <dgm:pt modelId="{D460FDB4-4666-470B-803F-2AA640710D04}" type="sibTrans" cxnId="{20C41690-98AC-4E5D-B58F-21968B1A8CAB}">
      <dgm:prSet/>
      <dgm:spPr/>
      <dgm:t>
        <a:bodyPr/>
        <a:lstStyle/>
        <a:p>
          <a:endParaRPr lang="en-US"/>
        </a:p>
      </dgm:t>
    </dgm:pt>
    <dgm:pt modelId="{911C784A-F7FF-467C-9A1A-6F5CDB82109A}">
      <dgm:prSet phldrT="[Text]" custT="1"/>
      <dgm:spPr/>
      <dgm:t>
        <a:bodyPr/>
        <a:lstStyle/>
        <a:p>
          <a:endParaRPr lang="en-US" sz="1400" b="1" dirty="0" smtClean="0"/>
        </a:p>
        <a:p>
          <a:endParaRPr lang="en-US" sz="1400" b="1" dirty="0" smtClean="0"/>
        </a:p>
        <a:p>
          <a:r>
            <a:rPr lang="en-US" sz="1600" b="1" u="sng" dirty="0" smtClean="0">
              <a:solidFill>
                <a:srgbClr val="FFFF00"/>
              </a:solidFill>
            </a:rPr>
            <a:t>2014-2015 </a:t>
          </a:r>
          <a:r>
            <a:rPr lang="en-US" sz="1600" u="sng" dirty="0" smtClean="0">
              <a:solidFill>
                <a:srgbClr val="FFFF00"/>
              </a:solidFill>
            </a:rPr>
            <a:t>Year 2</a:t>
          </a:r>
        </a:p>
        <a:p>
          <a:r>
            <a:rPr lang="en-US" sz="1400" dirty="0" smtClean="0"/>
            <a:t>Freshman Academy</a:t>
          </a:r>
        </a:p>
        <a:p>
          <a:r>
            <a:rPr lang="en-US" sz="1400" dirty="0" smtClean="0"/>
            <a:t>Grades 10-12 College and Career Academy Projects English Language Arts </a:t>
          </a:r>
          <a:r>
            <a:rPr lang="en-US" sz="1400" dirty="0" smtClean="0">
              <a:solidFill>
                <a:schemeClr val="accent3">
                  <a:lumMod val="60000"/>
                  <a:lumOff val="40000"/>
                </a:schemeClr>
              </a:solidFill>
            </a:rPr>
            <a:t>and Math (</a:t>
          </a:r>
          <a:r>
            <a:rPr lang="en-US" sz="1400" smtClean="0">
              <a:solidFill>
                <a:schemeClr val="accent3">
                  <a:lumMod val="60000"/>
                  <a:lumOff val="40000"/>
                </a:schemeClr>
              </a:solidFill>
            </a:rPr>
            <a:t>New</a:t>
          </a:r>
          <a:r>
            <a:rPr lang="en-US" sz="1400" smtClean="0">
              <a:solidFill>
                <a:schemeClr val="accent3">
                  <a:lumMod val="60000"/>
                  <a:lumOff val="40000"/>
                </a:schemeClr>
              </a:solidFill>
            </a:rPr>
            <a:t>)</a:t>
          </a:r>
        </a:p>
        <a:p>
          <a:endParaRPr lang="en-US" sz="1400" dirty="0" smtClean="0">
            <a:solidFill>
              <a:schemeClr val="accent3">
                <a:lumMod val="60000"/>
                <a:lumOff val="40000"/>
              </a:schemeClr>
            </a:solidFill>
          </a:endParaRPr>
        </a:p>
        <a:p>
          <a:r>
            <a:rPr lang="en-US" sz="1400" dirty="0" smtClean="0">
              <a:solidFill>
                <a:schemeClr val="accent3">
                  <a:lumMod val="60000"/>
                  <a:lumOff val="40000"/>
                </a:schemeClr>
              </a:solidFill>
            </a:rPr>
            <a:t>11</a:t>
          </a:r>
          <a:r>
            <a:rPr lang="en-US" sz="1400" baseline="30000" dirty="0" smtClean="0">
              <a:solidFill>
                <a:schemeClr val="accent3">
                  <a:lumMod val="60000"/>
                  <a:lumOff val="40000"/>
                </a:schemeClr>
              </a:solidFill>
            </a:rPr>
            <a:t>th</a:t>
          </a:r>
          <a:r>
            <a:rPr lang="en-US" sz="1400" dirty="0" smtClean="0">
              <a:solidFill>
                <a:schemeClr val="accent3">
                  <a:lumMod val="60000"/>
                  <a:lumOff val="40000"/>
                </a:schemeClr>
              </a:solidFill>
            </a:rPr>
            <a:t>, 12</a:t>
          </a:r>
          <a:r>
            <a:rPr lang="en-US" sz="1400" baseline="30000" dirty="0" smtClean="0">
              <a:solidFill>
                <a:schemeClr val="accent3">
                  <a:lumMod val="60000"/>
                  <a:lumOff val="40000"/>
                </a:schemeClr>
              </a:solidFill>
            </a:rPr>
            <a:t>th</a:t>
          </a:r>
          <a:r>
            <a:rPr lang="en-US" sz="1400" dirty="0" smtClean="0">
              <a:solidFill>
                <a:schemeClr val="accent3">
                  <a:lumMod val="60000"/>
                  <a:lumOff val="40000"/>
                </a:schemeClr>
              </a:solidFill>
            </a:rPr>
            <a:t> grade</a:t>
          </a:r>
        </a:p>
        <a:p>
          <a:r>
            <a:rPr lang="en-US" sz="1400" dirty="0" smtClean="0">
              <a:solidFill>
                <a:schemeClr val="tx1"/>
              </a:solidFill>
            </a:rPr>
            <a:t>-</a:t>
          </a:r>
          <a:r>
            <a:rPr lang="en-US" sz="1400" dirty="0" smtClean="0">
              <a:solidFill>
                <a:schemeClr val="accent3">
                  <a:lumMod val="60000"/>
                  <a:lumOff val="40000"/>
                </a:schemeClr>
              </a:solidFill>
            </a:rPr>
            <a:t>-New </a:t>
          </a:r>
          <a:r>
            <a:rPr lang="en-US" sz="1800" dirty="0" smtClean="0">
              <a:solidFill>
                <a:schemeClr val="accent3">
                  <a:lumMod val="60000"/>
                  <a:lumOff val="40000"/>
                </a:schemeClr>
              </a:solidFill>
            </a:rPr>
            <a:t>1:1</a:t>
          </a:r>
          <a:endParaRPr lang="en-US" sz="1800" dirty="0" smtClean="0">
            <a:solidFill>
              <a:schemeClr val="accent3">
                <a:lumMod val="60000"/>
                <a:lumOff val="40000"/>
              </a:schemeClr>
            </a:solidFill>
          </a:endParaRPr>
        </a:p>
      </dgm:t>
    </dgm:pt>
    <dgm:pt modelId="{D19D4E46-9F85-4DEC-8CF2-3B589FA3A29A}" type="parTrans" cxnId="{68C8AD56-B4F9-42F9-90C3-7080A681F31B}">
      <dgm:prSet/>
      <dgm:spPr/>
      <dgm:t>
        <a:bodyPr/>
        <a:lstStyle/>
        <a:p>
          <a:endParaRPr lang="en-US"/>
        </a:p>
      </dgm:t>
    </dgm:pt>
    <dgm:pt modelId="{CFDCD9F0-BF38-4A50-BEA2-4F06CE5F11A5}" type="sibTrans" cxnId="{68C8AD56-B4F9-42F9-90C3-7080A681F31B}">
      <dgm:prSet/>
      <dgm:spPr/>
      <dgm:t>
        <a:bodyPr/>
        <a:lstStyle/>
        <a:p>
          <a:endParaRPr lang="en-US"/>
        </a:p>
      </dgm:t>
    </dgm:pt>
    <dgm:pt modelId="{1D259064-C319-4B3C-A36D-2C921390FEFF}">
      <dgm:prSet phldrT="[Text]" custT="1"/>
      <dgm:spPr/>
      <dgm:t>
        <a:bodyPr/>
        <a:lstStyle/>
        <a:p>
          <a:endParaRPr lang="en-US" sz="1400" b="1" dirty="0" smtClean="0"/>
        </a:p>
        <a:p>
          <a:endParaRPr lang="en-US" sz="1400" b="1" dirty="0" smtClean="0"/>
        </a:p>
        <a:p>
          <a:r>
            <a:rPr lang="en-US" sz="1600" b="1" u="sng" dirty="0" smtClean="0">
              <a:solidFill>
                <a:srgbClr val="FFFF00"/>
              </a:solidFill>
            </a:rPr>
            <a:t>2015-2016 </a:t>
          </a:r>
          <a:r>
            <a:rPr lang="en-US" sz="1600" u="sng" dirty="0" smtClean="0">
              <a:solidFill>
                <a:srgbClr val="FFFF00"/>
              </a:solidFill>
            </a:rPr>
            <a:t>Year 3</a:t>
          </a:r>
        </a:p>
        <a:p>
          <a:r>
            <a:rPr lang="en-US" sz="1400" dirty="0" smtClean="0"/>
            <a:t>Freshman Academy</a:t>
          </a:r>
        </a:p>
        <a:p>
          <a:r>
            <a:rPr lang="en-US" sz="1400" dirty="0" smtClean="0"/>
            <a:t>Grades 10-12 College and Career Academy Projects English Language Arts, Math </a:t>
          </a:r>
          <a:r>
            <a:rPr lang="en-US" sz="1400" dirty="0" smtClean="0">
              <a:solidFill>
                <a:schemeClr val="accent3">
                  <a:lumMod val="60000"/>
                  <a:lumOff val="40000"/>
                </a:schemeClr>
              </a:solidFill>
            </a:rPr>
            <a:t>and all other content areas (New)</a:t>
          </a:r>
        </a:p>
        <a:p>
          <a:r>
            <a:rPr lang="en-US" sz="1400" dirty="0" smtClean="0">
              <a:solidFill>
                <a:schemeClr val="accent3">
                  <a:lumMod val="60000"/>
                  <a:lumOff val="40000"/>
                </a:schemeClr>
              </a:solidFill>
            </a:rPr>
            <a:t>Capstone Projects -12</a:t>
          </a:r>
          <a:r>
            <a:rPr lang="en-US" sz="1400" baseline="30000" dirty="0" smtClean="0">
              <a:solidFill>
                <a:schemeClr val="accent3">
                  <a:lumMod val="60000"/>
                  <a:lumOff val="40000"/>
                </a:schemeClr>
              </a:solidFill>
            </a:rPr>
            <a:t>th</a:t>
          </a:r>
          <a:r>
            <a:rPr lang="en-US" sz="1400" dirty="0" smtClean="0">
              <a:solidFill>
                <a:schemeClr val="accent3">
                  <a:lumMod val="60000"/>
                  <a:lumOff val="40000"/>
                </a:schemeClr>
              </a:solidFill>
            </a:rPr>
            <a:t> Grade (New)</a:t>
          </a:r>
          <a:endParaRPr lang="en-US" sz="1400" dirty="0">
            <a:solidFill>
              <a:schemeClr val="accent3">
                <a:lumMod val="60000"/>
                <a:lumOff val="40000"/>
              </a:schemeClr>
            </a:solidFill>
          </a:endParaRPr>
        </a:p>
      </dgm:t>
    </dgm:pt>
    <dgm:pt modelId="{6B55BDE5-D78F-4F9D-B736-5767E223B128}" type="parTrans" cxnId="{38507C05-B7BB-4953-8777-32C551A7D77C}">
      <dgm:prSet/>
      <dgm:spPr/>
      <dgm:t>
        <a:bodyPr/>
        <a:lstStyle/>
        <a:p>
          <a:endParaRPr lang="en-US"/>
        </a:p>
      </dgm:t>
    </dgm:pt>
    <dgm:pt modelId="{4936083B-53D4-4954-9CDD-2E329C1E36A1}" type="sibTrans" cxnId="{38507C05-B7BB-4953-8777-32C551A7D77C}">
      <dgm:prSet/>
      <dgm:spPr/>
      <dgm:t>
        <a:bodyPr/>
        <a:lstStyle/>
        <a:p>
          <a:endParaRPr lang="en-US"/>
        </a:p>
      </dgm:t>
    </dgm:pt>
    <dgm:pt modelId="{1E508959-3B55-40A9-BBE1-D2C69EC6BFFE}" type="pres">
      <dgm:prSet presAssocID="{9825EF43-91BA-4DD6-88E2-A29D20A4E191}" presName="arrowDiagram" presStyleCnt="0">
        <dgm:presLayoutVars>
          <dgm:chMax val="5"/>
          <dgm:dir/>
          <dgm:resizeHandles val="exact"/>
        </dgm:presLayoutVars>
      </dgm:prSet>
      <dgm:spPr/>
    </dgm:pt>
    <dgm:pt modelId="{08E662BA-CA9B-4AB9-B66E-7029CCA2ABA8}" type="pres">
      <dgm:prSet presAssocID="{9825EF43-91BA-4DD6-88E2-A29D20A4E191}" presName="arrow" presStyleLbl="bgShp" presStyleIdx="0" presStyleCnt="1" custLinFactNeighborY="38"/>
      <dgm:spPr/>
    </dgm:pt>
    <dgm:pt modelId="{772D1C9A-7015-499F-AA58-DE0A626317A6}" type="pres">
      <dgm:prSet presAssocID="{9825EF43-91BA-4DD6-88E2-A29D20A4E191}" presName="arrowDiagram3" presStyleCnt="0"/>
      <dgm:spPr/>
    </dgm:pt>
    <dgm:pt modelId="{D56CFEDB-57F7-469E-9427-3264ECC7299F}" type="pres">
      <dgm:prSet presAssocID="{6757EA64-C115-48B4-B049-74E31217576D}" presName="bullet3a" presStyleLbl="node1" presStyleIdx="0" presStyleCnt="3"/>
      <dgm:spPr/>
    </dgm:pt>
    <dgm:pt modelId="{1D068ECB-1541-41F1-AC89-E0CEAC064A75}" type="pres">
      <dgm:prSet presAssocID="{6757EA64-C115-48B4-B049-74E31217576D}" presName="textBox3a" presStyleLbl="revTx" presStyleIdx="0" presStyleCnt="3" custScaleY="189211" custLinFactNeighborX="3915" custLinFactNeighborY="80390">
        <dgm:presLayoutVars>
          <dgm:bulletEnabled val="1"/>
        </dgm:presLayoutVars>
      </dgm:prSet>
      <dgm:spPr/>
      <dgm:t>
        <a:bodyPr/>
        <a:lstStyle/>
        <a:p>
          <a:endParaRPr lang="en-US"/>
        </a:p>
      </dgm:t>
    </dgm:pt>
    <dgm:pt modelId="{A50A52F0-DF4F-418D-B833-29F848D7A433}" type="pres">
      <dgm:prSet presAssocID="{911C784A-F7FF-467C-9A1A-6F5CDB82109A}" presName="bullet3b" presStyleLbl="node1" presStyleIdx="1" presStyleCnt="3"/>
      <dgm:spPr/>
    </dgm:pt>
    <dgm:pt modelId="{9BA16B95-E4ED-4497-A976-BEC118FD8560}" type="pres">
      <dgm:prSet presAssocID="{911C784A-F7FF-467C-9A1A-6F5CDB82109A}" presName="textBox3b" presStyleLbl="revTx" presStyleIdx="1" presStyleCnt="3" custScaleY="121879" custLinFactNeighborX="2485" custLinFactNeighborY="4586">
        <dgm:presLayoutVars>
          <dgm:bulletEnabled val="1"/>
        </dgm:presLayoutVars>
      </dgm:prSet>
      <dgm:spPr/>
      <dgm:t>
        <a:bodyPr/>
        <a:lstStyle/>
        <a:p>
          <a:endParaRPr lang="en-US"/>
        </a:p>
      </dgm:t>
    </dgm:pt>
    <dgm:pt modelId="{BD567A1F-ECA5-49D4-9AC6-32FED383CBD4}" type="pres">
      <dgm:prSet presAssocID="{1D259064-C319-4B3C-A36D-2C921390FEFF}" presName="bullet3c" presStyleLbl="node1" presStyleIdx="2" presStyleCnt="3"/>
      <dgm:spPr/>
    </dgm:pt>
    <dgm:pt modelId="{B55518A7-8E96-44E5-91EE-180FA5C82011}" type="pres">
      <dgm:prSet presAssocID="{1D259064-C319-4B3C-A36D-2C921390FEFF}" presName="textBox3c" presStyleLbl="revTx" presStyleIdx="2" presStyleCnt="3" custLinFactNeighborX="-13925" custLinFactNeighborY="598">
        <dgm:presLayoutVars>
          <dgm:bulletEnabled val="1"/>
        </dgm:presLayoutVars>
      </dgm:prSet>
      <dgm:spPr/>
      <dgm:t>
        <a:bodyPr/>
        <a:lstStyle/>
        <a:p>
          <a:endParaRPr lang="en-US"/>
        </a:p>
      </dgm:t>
    </dgm:pt>
  </dgm:ptLst>
  <dgm:cxnLst>
    <dgm:cxn modelId="{740C43C3-1989-4251-A5A5-DD6BB3613F68}" type="presOf" srcId="{6757EA64-C115-48B4-B049-74E31217576D}" destId="{1D068ECB-1541-41F1-AC89-E0CEAC064A75}" srcOrd="0" destOrd="0" presId="urn:microsoft.com/office/officeart/2005/8/layout/arrow2"/>
    <dgm:cxn modelId="{20C41690-98AC-4E5D-B58F-21968B1A8CAB}" srcId="{9825EF43-91BA-4DD6-88E2-A29D20A4E191}" destId="{6757EA64-C115-48B4-B049-74E31217576D}" srcOrd="0" destOrd="0" parTransId="{D159B276-7F37-4B66-B819-D6C7C5A12412}" sibTransId="{D460FDB4-4666-470B-803F-2AA640710D04}"/>
    <dgm:cxn modelId="{A2AD47A8-1F69-432B-8E55-F8ADEAFCD255}" type="presOf" srcId="{911C784A-F7FF-467C-9A1A-6F5CDB82109A}" destId="{9BA16B95-E4ED-4497-A976-BEC118FD8560}" srcOrd="0" destOrd="0" presId="urn:microsoft.com/office/officeart/2005/8/layout/arrow2"/>
    <dgm:cxn modelId="{38507C05-B7BB-4953-8777-32C551A7D77C}" srcId="{9825EF43-91BA-4DD6-88E2-A29D20A4E191}" destId="{1D259064-C319-4B3C-A36D-2C921390FEFF}" srcOrd="2" destOrd="0" parTransId="{6B55BDE5-D78F-4F9D-B736-5767E223B128}" sibTransId="{4936083B-53D4-4954-9CDD-2E329C1E36A1}"/>
    <dgm:cxn modelId="{342EDB58-496D-4FCA-851A-037D38992FE5}" type="presOf" srcId="{9825EF43-91BA-4DD6-88E2-A29D20A4E191}" destId="{1E508959-3B55-40A9-BBE1-D2C69EC6BFFE}" srcOrd="0" destOrd="0" presId="urn:microsoft.com/office/officeart/2005/8/layout/arrow2"/>
    <dgm:cxn modelId="{D1273DE5-C93D-4729-9CE8-024AC1337318}" type="presOf" srcId="{1D259064-C319-4B3C-A36D-2C921390FEFF}" destId="{B55518A7-8E96-44E5-91EE-180FA5C82011}" srcOrd="0" destOrd="0" presId="urn:microsoft.com/office/officeart/2005/8/layout/arrow2"/>
    <dgm:cxn modelId="{68C8AD56-B4F9-42F9-90C3-7080A681F31B}" srcId="{9825EF43-91BA-4DD6-88E2-A29D20A4E191}" destId="{911C784A-F7FF-467C-9A1A-6F5CDB82109A}" srcOrd="1" destOrd="0" parTransId="{D19D4E46-9F85-4DEC-8CF2-3B589FA3A29A}" sibTransId="{CFDCD9F0-BF38-4A50-BEA2-4F06CE5F11A5}"/>
    <dgm:cxn modelId="{BEDA3E2D-7036-4FA5-8E4E-D334716A6A00}" type="presParOf" srcId="{1E508959-3B55-40A9-BBE1-D2C69EC6BFFE}" destId="{08E662BA-CA9B-4AB9-B66E-7029CCA2ABA8}" srcOrd="0" destOrd="0" presId="urn:microsoft.com/office/officeart/2005/8/layout/arrow2"/>
    <dgm:cxn modelId="{1B14EC17-FFAA-4558-8DE5-1DB51200103A}" type="presParOf" srcId="{1E508959-3B55-40A9-BBE1-D2C69EC6BFFE}" destId="{772D1C9A-7015-499F-AA58-DE0A626317A6}" srcOrd="1" destOrd="0" presId="urn:microsoft.com/office/officeart/2005/8/layout/arrow2"/>
    <dgm:cxn modelId="{51D30590-593E-45EF-98D3-896ACD32B1D0}" type="presParOf" srcId="{772D1C9A-7015-499F-AA58-DE0A626317A6}" destId="{D56CFEDB-57F7-469E-9427-3264ECC7299F}" srcOrd="0" destOrd="0" presId="urn:microsoft.com/office/officeart/2005/8/layout/arrow2"/>
    <dgm:cxn modelId="{90A7B062-8875-4C1B-A74D-A9795062FF66}" type="presParOf" srcId="{772D1C9A-7015-499F-AA58-DE0A626317A6}" destId="{1D068ECB-1541-41F1-AC89-E0CEAC064A75}" srcOrd="1" destOrd="0" presId="urn:microsoft.com/office/officeart/2005/8/layout/arrow2"/>
    <dgm:cxn modelId="{AC36D883-E946-4179-AA05-3CA0DE3952A8}" type="presParOf" srcId="{772D1C9A-7015-499F-AA58-DE0A626317A6}" destId="{A50A52F0-DF4F-418D-B833-29F848D7A433}" srcOrd="2" destOrd="0" presId="urn:microsoft.com/office/officeart/2005/8/layout/arrow2"/>
    <dgm:cxn modelId="{6AEADD57-77CC-4FA4-9DE1-ACE5940F2214}" type="presParOf" srcId="{772D1C9A-7015-499F-AA58-DE0A626317A6}" destId="{9BA16B95-E4ED-4497-A976-BEC118FD8560}" srcOrd="3" destOrd="0" presId="urn:microsoft.com/office/officeart/2005/8/layout/arrow2"/>
    <dgm:cxn modelId="{7E50F66F-DA8A-4FAE-B65C-E1ED41EC628C}" type="presParOf" srcId="{772D1C9A-7015-499F-AA58-DE0A626317A6}" destId="{BD567A1F-ECA5-49D4-9AC6-32FED383CBD4}" srcOrd="4" destOrd="0" presId="urn:microsoft.com/office/officeart/2005/8/layout/arrow2"/>
    <dgm:cxn modelId="{0AFD8555-2610-463A-BEC5-25858A485D2C}" type="presParOf" srcId="{772D1C9A-7015-499F-AA58-DE0A626317A6}" destId="{B55518A7-8E96-44E5-91EE-180FA5C82011}"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B79D4-A902-4C29-AF80-B38CFAB8D8E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8EEA8B6-7EC9-4577-9DDE-D13745D161C5}">
      <dgm:prSet phldrT="[Text]"/>
      <dgm:spPr>
        <a:solidFill>
          <a:schemeClr val="accent1">
            <a:lumMod val="50000"/>
          </a:schemeClr>
        </a:solidFill>
        <a:effectLst>
          <a:reflection blurRad="6350" stA="52000" endA="300" endPos="35000" dir="5400000" sy="-100000" algn="bl" rotWithShape="0"/>
        </a:effectLst>
      </dgm:spPr>
      <dgm:t>
        <a:bodyPr/>
        <a:lstStyle/>
        <a:p>
          <a:r>
            <a:rPr lang="en-US" dirty="0" smtClean="0"/>
            <a:t>Sunnyside Freshman Academy</a:t>
          </a:r>
          <a:endParaRPr lang="en-US" dirty="0"/>
        </a:p>
      </dgm:t>
    </dgm:pt>
    <dgm:pt modelId="{D507457F-A729-4BD1-8D26-AE79D1F0896E}" type="parTrans" cxnId="{768A6012-213C-4920-BEE5-6C227D350823}">
      <dgm:prSet/>
      <dgm:spPr/>
      <dgm:t>
        <a:bodyPr/>
        <a:lstStyle/>
        <a:p>
          <a:endParaRPr lang="en-US"/>
        </a:p>
      </dgm:t>
    </dgm:pt>
    <dgm:pt modelId="{B603086B-E2FF-4ED0-BC65-756E2C6C0B5A}" type="sibTrans" cxnId="{768A6012-213C-4920-BEE5-6C227D350823}">
      <dgm:prSet/>
      <dgm:spPr/>
      <dgm:t>
        <a:bodyPr/>
        <a:lstStyle/>
        <a:p>
          <a:endParaRPr lang="en-US"/>
        </a:p>
      </dgm:t>
    </dgm:pt>
    <dgm:pt modelId="{345674AF-3704-432F-A5A3-26AB77009441}">
      <dgm:prSet phldrT="[Text]"/>
      <dgm:spPr>
        <a:solidFill>
          <a:schemeClr val="accent2">
            <a:lumMod val="75000"/>
            <a:alpha val="70000"/>
          </a:schemeClr>
        </a:solidFill>
        <a:ln>
          <a:solidFill>
            <a:schemeClr val="tx2">
              <a:lumMod val="50000"/>
            </a:schemeClr>
          </a:solidFill>
        </a:ln>
        <a:effectLst>
          <a:reflection blurRad="6350" stA="52000" endA="300" endPos="35000" dir="5400000" sy="-100000" algn="bl" rotWithShape="0"/>
        </a:effectLst>
      </dgm:spPr>
      <dgm:t>
        <a:bodyPr/>
        <a:lstStyle/>
        <a:p>
          <a:r>
            <a:rPr lang="en-US" dirty="0" smtClean="0"/>
            <a:t>Desert View Freshman Academy</a:t>
          </a:r>
          <a:endParaRPr lang="en-US" dirty="0"/>
        </a:p>
      </dgm:t>
    </dgm:pt>
    <dgm:pt modelId="{1CE5DF4F-E3AC-43CF-9BB5-58E1AAD9BC15}" type="parTrans" cxnId="{35CA42E6-F629-4163-BE34-27FA667232BA}">
      <dgm:prSet/>
      <dgm:spPr/>
      <dgm:t>
        <a:bodyPr/>
        <a:lstStyle/>
        <a:p>
          <a:endParaRPr lang="en-US"/>
        </a:p>
      </dgm:t>
    </dgm:pt>
    <dgm:pt modelId="{7E99E56C-0FF2-424B-ACCE-DCBCF29C5780}" type="sibTrans" cxnId="{35CA42E6-F629-4163-BE34-27FA667232BA}">
      <dgm:prSet/>
      <dgm:spPr/>
      <dgm:t>
        <a:bodyPr/>
        <a:lstStyle/>
        <a:p>
          <a:endParaRPr lang="en-US"/>
        </a:p>
      </dgm:t>
    </dgm:pt>
    <dgm:pt modelId="{B8792140-FC58-4173-BAD6-B8437258663A}" type="pres">
      <dgm:prSet presAssocID="{24FB79D4-A902-4C29-AF80-B38CFAB8D8E3}" presName="Name0" presStyleCnt="0">
        <dgm:presLayoutVars>
          <dgm:dir/>
          <dgm:resizeHandles val="exact"/>
        </dgm:presLayoutVars>
      </dgm:prSet>
      <dgm:spPr/>
      <dgm:t>
        <a:bodyPr/>
        <a:lstStyle/>
        <a:p>
          <a:endParaRPr lang="en-US"/>
        </a:p>
      </dgm:t>
    </dgm:pt>
    <dgm:pt modelId="{1E8BFCB9-D96D-4E4A-93EF-3DAC5FA7A9A0}" type="pres">
      <dgm:prSet presAssocID="{345674AF-3704-432F-A5A3-26AB77009441}" presName="node" presStyleLbl="node1" presStyleIdx="0" presStyleCnt="2">
        <dgm:presLayoutVars>
          <dgm:bulletEnabled val="1"/>
        </dgm:presLayoutVars>
      </dgm:prSet>
      <dgm:spPr/>
      <dgm:t>
        <a:bodyPr/>
        <a:lstStyle/>
        <a:p>
          <a:endParaRPr lang="en-US"/>
        </a:p>
      </dgm:t>
    </dgm:pt>
    <dgm:pt modelId="{780807A0-0154-499C-B3C7-8EE31353D845}" type="pres">
      <dgm:prSet presAssocID="{7E99E56C-0FF2-424B-ACCE-DCBCF29C5780}" presName="sibTrans" presStyleCnt="0"/>
      <dgm:spPr/>
    </dgm:pt>
    <dgm:pt modelId="{C325EEA5-49BC-4919-8CDB-FB3EAA830654}" type="pres">
      <dgm:prSet presAssocID="{68EEA8B6-7EC9-4577-9DDE-D13745D161C5}" presName="node" presStyleLbl="node1" presStyleIdx="1" presStyleCnt="2">
        <dgm:presLayoutVars>
          <dgm:bulletEnabled val="1"/>
        </dgm:presLayoutVars>
      </dgm:prSet>
      <dgm:spPr/>
      <dgm:t>
        <a:bodyPr/>
        <a:lstStyle/>
        <a:p>
          <a:endParaRPr lang="en-US"/>
        </a:p>
      </dgm:t>
    </dgm:pt>
  </dgm:ptLst>
  <dgm:cxnLst>
    <dgm:cxn modelId="{2820A633-B178-4CBB-A58B-627DBFF91BF3}" type="presOf" srcId="{68EEA8B6-7EC9-4577-9DDE-D13745D161C5}" destId="{C325EEA5-49BC-4919-8CDB-FB3EAA830654}" srcOrd="0" destOrd="0" presId="urn:microsoft.com/office/officeart/2005/8/layout/hList6"/>
    <dgm:cxn modelId="{457AAAAD-8622-42F9-A500-41B66A185B76}" type="presOf" srcId="{24FB79D4-A902-4C29-AF80-B38CFAB8D8E3}" destId="{B8792140-FC58-4173-BAD6-B8437258663A}" srcOrd="0" destOrd="0" presId="urn:microsoft.com/office/officeart/2005/8/layout/hList6"/>
    <dgm:cxn modelId="{726A8B05-41D7-4773-8746-023A93D67D6C}" type="presOf" srcId="{345674AF-3704-432F-A5A3-26AB77009441}" destId="{1E8BFCB9-D96D-4E4A-93EF-3DAC5FA7A9A0}" srcOrd="0" destOrd="0" presId="urn:microsoft.com/office/officeart/2005/8/layout/hList6"/>
    <dgm:cxn modelId="{768A6012-213C-4920-BEE5-6C227D350823}" srcId="{24FB79D4-A902-4C29-AF80-B38CFAB8D8E3}" destId="{68EEA8B6-7EC9-4577-9DDE-D13745D161C5}" srcOrd="1" destOrd="0" parTransId="{D507457F-A729-4BD1-8D26-AE79D1F0896E}" sibTransId="{B603086B-E2FF-4ED0-BC65-756E2C6C0B5A}"/>
    <dgm:cxn modelId="{35CA42E6-F629-4163-BE34-27FA667232BA}" srcId="{24FB79D4-A902-4C29-AF80-B38CFAB8D8E3}" destId="{345674AF-3704-432F-A5A3-26AB77009441}" srcOrd="0" destOrd="0" parTransId="{1CE5DF4F-E3AC-43CF-9BB5-58E1AAD9BC15}" sibTransId="{7E99E56C-0FF2-424B-ACCE-DCBCF29C5780}"/>
    <dgm:cxn modelId="{725F16D6-EA57-4F35-BC1C-423B42B4A82F}" type="presParOf" srcId="{B8792140-FC58-4173-BAD6-B8437258663A}" destId="{1E8BFCB9-D96D-4E4A-93EF-3DAC5FA7A9A0}" srcOrd="0" destOrd="0" presId="urn:microsoft.com/office/officeart/2005/8/layout/hList6"/>
    <dgm:cxn modelId="{F539CBB1-E7E5-4968-B9CC-3A9BDB50BAEE}" type="presParOf" srcId="{B8792140-FC58-4173-BAD6-B8437258663A}" destId="{780807A0-0154-499C-B3C7-8EE31353D845}" srcOrd="1" destOrd="0" presId="urn:microsoft.com/office/officeart/2005/8/layout/hList6"/>
    <dgm:cxn modelId="{8AFB037E-9217-4A1F-B9D0-942956EF6A45}" type="presParOf" srcId="{B8792140-FC58-4173-BAD6-B8437258663A}" destId="{C325EEA5-49BC-4919-8CDB-FB3EAA830654}" srcOrd="2" destOrd="0" presId="urn:microsoft.com/office/officeart/2005/8/layout/h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AEEA31-656B-4DB0-9C26-92DF71ADCCBA}" type="doc">
      <dgm:prSet loTypeId="urn:microsoft.com/office/officeart/2005/8/layout/radial6" loCatId="cycle" qsTypeId="urn:microsoft.com/office/officeart/2005/8/quickstyle/3d1" qsCatId="3D" csTypeId="urn:microsoft.com/office/officeart/2005/8/colors/accent1_2#8" csCatId="accent1" phldr="1"/>
      <dgm:spPr/>
      <dgm:t>
        <a:bodyPr/>
        <a:lstStyle/>
        <a:p>
          <a:endParaRPr lang="en-US"/>
        </a:p>
      </dgm:t>
    </dgm:pt>
    <dgm:pt modelId="{3C8EAEBE-70AA-4058-A740-CEDE2959786D}">
      <dgm:prSet phldrT="[Text]"/>
      <dgm:spPr>
        <a:solidFill>
          <a:schemeClr val="accent4"/>
        </a:solidFill>
      </dgm:spPr>
      <dgm:t>
        <a:bodyPr/>
        <a:lstStyle/>
        <a:p>
          <a:r>
            <a:rPr lang="en-US" dirty="0" smtClean="0"/>
            <a:t>Career </a:t>
          </a:r>
        </a:p>
        <a:p>
          <a:r>
            <a:rPr lang="en-US" dirty="0" smtClean="0"/>
            <a:t>Academy</a:t>
          </a:r>
        </a:p>
        <a:p>
          <a:r>
            <a:rPr lang="en-US" dirty="0" smtClean="0"/>
            <a:t>Focus Area</a:t>
          </a:r>
          <a:endParaRPr lang="en-US" dirty="0"/>
        </a:p>
      </dgm:t>
    </dgm:pt>
    <dgm:pt modelId="{4EE9B339-5116-47F9-BEB1-0CFD3D1929C1}" type="parTrans" cxnId="{08146C11-6037-4F6F-8BC2-7F6DB868390F}">
      <dgm:prSet/>
      <dgm:spPr/>
      <dgm:t>
        <a:bodyPr/>
        <a:lstStyle/>
        <a:p>
          <a:endParaRPr lang="en-US"/>
        </a:p>
      </dgm:t>
    </dgm:pt>
    <dgm:pt modelId="{38427774-75A4-470B-85FB-B2C49DCC81E4}" type="sibTrans" cxnId="{08146C11-6037-4F6F-8BC2-7F6DB868390F}">
      <dgm:prSet/>
      <dgm:spPr/>
      <dgm:t>
        <a:bodyPr/>
        <a:lstStyle/>
        <a:p>
          <a:endParaRPr lang="en-US"/>
        </a:p>
      </dgm:t>
    </dgm:pt>
    <dgm:pt modelId="{D239978E-ED84-4E08-A7C0-2F47949851B8}">
      <dgm:prSet phldrT="[Text]"/>
      <dgm:spPr>
        <a:solidFill>
          <a:schemeClr val="accent2">
            <a:lumMod val="75000"/>
          </a:schemeClr>
        </a:solidFill>
      </dgm:spPr>
      <dgm:t>
        <a:bodyPr/>
        <a:lstStyle/>
        <a:p>
          <a:r>
            <a:rPr lang="en-US" b="1" dirty="0" smtClean="0"/>
            <a:t>English</a:t>
          </a:r>
          <a:endParaRPr lang="en-US" b="1" dirty="0"/>
        </a:p>
      </dgm:t>
    </dgm:pt>
    <dgm:pt modelId="{BD026551-D20C-4E4A-BEEF-171252317A7D}" type="parTrans" cxnId="{C2EE2A0D-AFAA-4121-B42B-39B82A82E575}">
      <dgm:prSet/>
      <dgm:spPr/>
      <dgm:t>
        <a:bodyPr/>
        <a:lstStyle/>
        <a:p>
          <a:endParaRPr lang="en-US"/>
        </a:p>
      </dgm:t>
    </dgm:pt>
    <dgm:pt modelId="{AFFC2000-38FE-4428-8578-A1CAA94CA77F}" type="sibTrans" cxnId="{C2EE2A0D-AFAA-4121-B42B-39B82A82E575}">
      <dgm:prSet/>
      <dgm:spPr/>
      <dgm:t>
        <a:bodyPr/>
        <a:lstStyle/>
        <a:p>
          <a:endParaRPr lang="en-US" dirty="0"/>
        </a:p>
      </dgm:t>
    </dgm:pt>
    <dgm:pt modelId="{013E43DE-5F36-457E-9116-1B8F436F3A8B}">
      <dgm:prSet phldrT="[Text]"/>
      <dgm:spPr>
        <a:solidFill>
          <a:schemeClr val="accent2">
            <a:lumMod val="75000"/>
          </a:schemeClr>
        </a:solidFill>
      </dgm:spPr>
      <dgm:t>
        <a:bodyPr/>
        <a:lstStyle/>
        <a:p>
          <a:r>
            <a:rPr lang="en-US" b="1" dirty="0" smtClean="0"/>
            <a:t>Math</a:t>
          </a:r>
          <a:endParaRPr lang="en-US" b="1" dirty="0"/>
        </a:p>
      </dgm:t>
    </dgm:pt>
    <dgm:pt modelId="{25D4046F-2A22-44E5-B44B-053CC1785156}" type="parTrans" cxnId="{16C0C52C-D2D4-4E1F-8159-9E188929C360}">
      <dgm:prSet/>
      <dgm:spPr/>
      <dgm:t>
        <a:bodyPr/>
        <a:lstStyle/>
        <a:p>
          <a:endParaRPr lang="en-US"/>
        </a:p>
      </dgm:t>
    </dgm:pt>
    <dgm:pt modelId="{DD0A03B6-46D7-4FF3-89BA-E4D9BB8D1F2D}" type="sibTrans" cxnId="{16C0C52C-D2D4-4E1F-8159-9E188929C360}">
      <dgm:prSet/>
      <dgm:spPr/>
      <dgm:t>
        <a:bodyPr/>
        <a:lstStyle/>
        <a:p>
          <a:endParaRPr lang="en-US" dirty="0"/>
        </a:p>
      </dgm:t>
    </dgm:pt>
    <dgm:pt modelId="{C4C8CB70-ABE8-465F-8B4E-12B4D8C31EB3}">
      <dgm:prSet phldrT="[Text]"/>
      <dgm:spPr>
        <a:solidFill>
          <a:schemeClr val="accent2">
            <a:lumMod val="75000"/>
          </a:schemeClr>
        </a:solidFill>
      </dgm:spPr>
      <dgm:t>
        <a:bodyPr/>
        <a:lstStyle/>
        <a:p>
          <a:r>
            <a:rPr lang="en-US" b="1" dirty="0" smtClean="0"/>
            <a:t>Social Studies</a:t>
          </a:r>
          <a:endParaRPr lang="en-US" b="1" dirty="0"/>
        </a:p>
      </dgm:t>
    </dgm:pt>
    <dgm:pt modelId="{79150339-5F9F-4D68-9384-0EE37286324A}" type="parTrans" cxnId="{45A49351-D818-4F63-AFD9-B8D9B8016D89}">
      <dgm:prSet/>
      <dgm:spPr/>
      <dgm:t>
        <a:bodyPr/>
        <a:lstStyle/>
        <a:p>
          <a:endParaRPr lang="en-US"/>
        </a:p>
      </dgm:t>
    </dgm:pt>
    <dgm:pt modelId="{108412A9-2B87-4692-BCE0-BA15C4CA451B}" type="sibTrans" cxnId="{45A49351-D818-4F63-AFD9-B8D9B8016D89}">
      <dgm:prSet/>
      <dgm:spPr/>
      <dgm:t>
        <a:bodyPr/>
        <a:lstStyle/>
        <a:p>
          <a:endParaRPr lang="en-US" dirty="0"/>
        </a:p>
      </dgm:t>
    </dgm:pt>
    <dgm:pt modelId="{39132A1E-A096-43DF-B4A8-609CF31B9487}">
      <dgm:prSet phldrT="[Text]"/>
      <dgm:spPr>
        <a:solidFill>
          <a:schemeClr val="accent2">
            <a:lumMod val="75000"/>
          </a:schemeClr>
        </a:solidFill>
      </dgm:spPr>
      <dgm:t>
        <a:bodyPr/>
        <a:lstStyle/>
        <a:p>
          <a:r>
            <a:rPr lang="en-US" b="1" dirty="0" smtClean="0"/>
            <a:t>Science</a:t>
          </a:r>
          <a:endParaRPr lang="en-US" b="1" dirty="0"/>
        </a:p>
      </dgm:t>
    </dgm:pt>
    <dgm:pt modelId="{D1832426-525F-43A8-998C-6A7B20DC8093}" type="parTrans" cxnId="{E2AF72C8-9DA4-45B6-A64B-F801B47046C4}">
      <dgm:prSet/>
      <dgm:spPr/>
      <dgm:t>
        <a:bodyPr/>
        <a:lstStyle/>
        <a:p>
          <a:endParaRPr lang="en-US"/>
        </a:p>
      </dgm:t>
    </dgm:pt>
    <dgm:pt modelId="{54AE9DA9-1CCD-4071-A97A-B7D5727C567E}" type="sibTrans" cxnId="{E2AF72C8-9DA4-45B6-A64B-F801B47046C4}">
      <dgm:prSet/>
      <dgm:spPr/>
      <dgm:t>
        <a:bodyPr/>
        <a:lstStyle/>
        <a:p>
          <a:endParaRPr lang="en-US" dirty="0"/>
        </a:p>
      </dgm:t>
    </dgm:pt>
    <dgm:pt modelId="{0990D6C1-1EDA-4CB4-9B02-3EE9F3BCE068}">
      <dgm:prSet phldrT="[Text]"/>
      <dgm:spPr>
        <a:solidFill>
          <a:schemeClr val="accent1">
            <a:lumMod val="75000"/>
          </a:schemeClr>
        </a:solidFill>
      </dgm:spPr>
      <dgm:t>
        <a:bodyPr/>
        <a:lstStyle/>
        <a:p>
          <a:r>
            <a:rPr lang="en-US" b="1" dirty="0" smtClean="0"/>
            <a:t>Anywhere, Anytime, Online Learning</a:t>
          </a:r>
          <a:endParaRPr lang="en-US" b="1" dirty="0"/>
        </a:p>
      </dgm:t>
    </dgm:pt>
    <dgm:pt modelId="{7442D9BB-3115-419C-ACCB-2D79E39FE7A3}" type="parTrans" cxnId="{13CAA335-474A-44B3-85A4-76A1DA69B0E9}">
      <dgm:prSet/>
      <dgm:spPr/>
      <dgm:t>
        <a:bodyPr/>
        <a:lstStyle/>
        <a:p>
          <a:endParaRPr lang="en-US"/>
        </a:p>
      </dgm:t>
    </dgm:pt>
    <dgm:pt modelId="{07700C5C-DE53-4746-8C33-CA49D673023A}" type="sibTrans" cxnId="{13CAA335-474A-44B3-85A4-76A1DA69B0E9}">
      <dgm:prSet/>
      <dgm:spPr/>
      <dgm:t>
        <a:bodyPr/>
        <a:lstStyle/>
        <a:p>
          <a:endParaRPr lang="en-US" dirty="0"/>
        </a:p>
      </dgm:t>
    </dgm:pt>
    <dgm:pt modelId="{9FB0AAA4-627C-4933-BCE7-F40D10CA26C4}">
      <dgm:prSet phldrT="[Text]"/>
      <dgm:spPr>
        <a:solidFill>
          <a:schemeClr val="accent1">
            <a:lumMod val="75000"/>
          </a:schemeClr>
        </a:solidFill>
      </dgm:spPr>
      <dgm:t>
        <a:bodyPr/>
        <a:lstStyle/>
        <a:p>
          <a:r>
            <a:rPr lang="en-US" b="1" dirty="0" smtClean="0"/>
            <a:t>Digital Learning &amp; One to One Computing</a:t>
          </a:r>
          <a:endParaRPr lang="en-US" b="1" dirty="0"/>
        </a:p>
      </dgm:t>
    </dgm:pt>
    <dgm:pt modelId="{3207FC24-7C16-4D8D-AF77-70AB790BAE53}" type="parTrans" cxnId="{52CD6306-9217-47DF-AD8A-F4BFC6841908}">
      <dgm:prSet/>
      <dgm:spPr/>
      <dgm:t>
        <a:bodyPr/>
        <a:lstStyle/>
        <a:p>
          <a:endParaRPr lang="en-US"/>
        </a:p>
      </dgm:t>
    </dgm:pt>
    <dgm:pt modelId="{515E216B-F74C-4643-BEB2-58BD433E3084}" type="sibTrans" cxnId="{52CD6306-9217-47DF-AD8A-F4BFC6841908}">
      <dgm:prSet/>
      <dgm:spPr/>
      <dgm:t>
        <a:bodyPr/>
        <a:lstStyle/>
        <a:p>
          <a:endParaRPr lang="en-US" dirty="0"/>
        </a:p>
      </dgm:t>
    </dgm:pt>
    <dgm:pt modelId="{73832085-5A28-4EAA-8001-054FD11D92BC}">
      <dgm:prSet/>
      <dgm:spPr>
        <a:solidFill>
          <a:schemeClr val="accent3">
            <a:lumMod val="75000"/>
          </a:schemeClr>
        </a:solidFill>
      </dgm:spPr>
      <dgm:t>
        <a:bodyPr/>
        <a:lstStyle/>
        <a:p>
          <a:r>
            <a:rPr lang="en-US" b="1" dirty="0" smtClean="0"/>
            <a:t>Internships &amp; Community</a:t>
          </a:r>
        </a:p>
        <a:p>
          <a:r>
            <a:rPr lang="en-US" b="1" dirty="0" smtClean="0"/>
            <a:t>Partnerships </a:t>
          </a:r>
          <a:endParaRPr lang="en-US" b="1" dirty="0"/>
        </a:p>
      </dgm:t>
    </dgm:pt>
    <dgm:pt modelId="{575800EE-3107-4C56-BA21-2AE564F03284}" type="parTrans" cxnId="{03D23A6F-5B8F-4092-8E46-D0D9CBFED22B}">
      <dgm:prSet/>
      <dgm:spPr/>
      <dgm:t>
        <a:bodyPr/>
        <a:lstStyle/>
        <a:p>
          <a:endParaRPr lang="en-US"/>
        </a:p>
      </dgm:t>
    </dgm:pt>
    <dgm:pt modelId="{824F2883-4267-4283-BF10-6C04FB8EFF7D}" type="sibTrans" cxnId="{03D23A6F-5B8F-4092-8E46-D0D9CBFED22B}">
      <dgm:prSet/>
      <dgm:spPr/>
      <dgm:t>
        <a:bodyPr/>
        <a:lstStyle/>
        <a:p>
          <a:endParaRPr lang="en-US" dirty="0"/>
        </a:p>
      </dgm:t>
    </dgm:pt>
    <dgm:pt modelId="{2CBFC801-D751-44A4-9E57-C14988602578}">
      <dgm:prSet/>
      <dgm:spPr>
        <a:solidFill>
          <a:schemeClr val="accent3">
            <a:lumMod val="75000"/>
          </a:schemeClr>
        </a:solidFill>
      </dgm:spPr>
      <dgm:t>
        <a:bodyPr/>
        <a:lstStyle/>
        <a:p>
          <a:r>
            <a:rPr lang="en-US" b="1" dirty="0" smtClean="0"/>
            <a:t>Industry Credentials and/or Certificates </a:t>
          </a:r>
          <a:endParaRPr lang="en-US" b="1" dirty="0"/>
        </a:p>
      </dgm:t>
    </dgm:pt>
    <dgm:pt modelId="{7B24C74D-CA61-49F8-A3B4-911A2265602C}" type="parTrans" cxnId="{DDB7848D-8043-4153-8262-DECF16D53189}">
      <dgm:prSet/>
      <dgm:spPr/>
      <dgm:t>
        <a:bodyPr/>
        <a:lstStyle/>
        <a:p>
          <a:endParaRPr lang="en-US"/>
        </a:p>
      </dgm:t>
    </dgm:pt>
    <dgm:pt modelId="{B5575D3F-720A-45D0-AD60-C6835CD7F170}" type="sibTrans" cxnId="{DDB7848D-8043-4153-8262-DECF16D53189}">
      <dgm:prSet/>
      <dgm:spPr/>
      <dgm:t>
        <a:bodyPr/>
        <a:lstStyle/>
        <a:p>
          <a:endParaRPr lang="en-US" dirty="0"/>
        </a:p>
      </dgm:t>
    </dgm:pt>
    <dgm:pt modelId="{CFE57E2D-AC1C-49E0-A57C-C73BC167AAEF}">
      <dgm:prSet/>
      <dgm:spPr/>
      <dgm:t>
        <a:bodyPr/>
        <a:lstStyle/>
        <a:p>
          <a:endParaRPr lang="en-US" dirty="0"/>
        </a:p>
      </dgm:t>
    </dgm:pt>
    <dgm:pt modelId="{C41F8DF7-4148-4B8B-B0B4-426BF82454F4}" type="parTrans" cxnId="{CBB7D48A-92D4-4CCB-9600-FC02E64217C4}">
      <dgm:prSet/>
      <dgm:spPr/>
      <dgm:t>
        <a:bodyPr/>
        <a:lstStyle/>
        <a:p>
          <a:endParaRPr lang="en-US"/>
        </a:p>
      </dgm:t>
    </dgm:pt>
    <dgm:pt modelId="{7E305966-5B8B-497B-AD77-2CF98C6FB209}" type="sibTrans" cxnId="{CBB7D48A-92D4-4CCB-9600-FC02E64217C4}">
      <dgm:prSet/>
      <dgm:spPr/>
      <dgm:t>
        <a:bodyPr/>
        <a:lstStyle/>
        <a:p>
          <a:endParaRPr lang="en-US"/>
        </a:p>
      </dgm:t>
    </dgm:pt>
    <dgm:pt modelId="{25647600-FA62-4C53-AAEA-AC2878B63A5C}">
      <dgm:prSet/>
      <dgm:spPr/>
      <dgm:t>
        <a:bodyPr/>
        <a:lstStyle/>
        <a:p>
          <a:endParaRPr lang="en-US" dirty="0"/>
        </a:p>
      </dgm:t>
    </dgm:pt>
    <dgm:pt modelId="{8BDC4FC8-BC97-49E5-A43A-2F76BAE18410}" type="parTrans" cxnId="{03B9448E-F70A-40A8-8FF7-4A75C645BFB0}">
      <dgm:prSet/>
      <dgm:spPr/>
      <dgm:t>
        <a:bodyPr/>
        <a:lstStyle/>
        <a:p>
          <a:endParaRPr lang="en-US"/>
        </a:p>
      </dgm:t>
    </dgm:pt>
    <dgm:pt modelId="{BC941D9A-D7BD-4626-BCD3-ED5A26331EFB}" type="sibTrans" cxnId="{03B9448E-F70A-40A8-8FF7-4A75C645BFB0}">
      <dgm:prSet/>
      <dgm:spPr/>
      <dgm:t>
        <a:bodyPr/>
        <a:lstStyle/>
        <a:p>
          <a:endParaRPr lang="en-US"/>
        </a:p>
      </dgm:t>
    </dgm:pt>
    <dgm:pt modelId="{8A099BAA-9D6B-4DCF-B4F8-9A4F427DA0B0}">
      <dgm:prSet/>
      <dgm:spPr>
        <a:solidFill>
          <a:schemeClr val="accent3">
            <a:lumMod val="75000"/>
          </a:schemeClr>
        </a:solidFill>
      </dgm:spPr>
      <dgm:t>
        <a:bodyPr/>
        <a:lstStyle/>
        <a:p>
          <a:r>
            <a:rPr lang="en-US" b="1" dirty="0" smtClean="0"/>
            <a:t>Economic Development &amp; Community</a:t>
          </a:r>
        </a:p>
        <a:p>
          <a:r>
            <a:rPr lang="en-US" b="1" dirty="0" smtClean="0"/>
            <a:t>Transformation</a:t>
          </a:r>
          <a:endParaRPr lang="en-US" b="1" dirty="0"/>
        </a:p>
      </dgm:t>
    </dgm:pt>
    <dgm:pt modelId="{C0D3D47A-0592-48BD-A8D0-8AAC8B74E7C3}" type="parTrans" cxnId="{7B002342-0DFA-41E2-A8D6-9343C0FA0237}">
      <dgm:prSet/>
      <dgm:spPr/>
      <dgm:t>
        <a:bodyPr/>
        <a:lstStyle/>
        <a:p>
          <a:endParaRPr lang="en-US"/>
        </a:p>
      </dgm:t>
    </dgm:pt>
    <dgm:pt modelId="{2C7D3C50-5CDC-4084-B877-AFEF839EA0DC}" type="sibTrans" cxnId="{7B002342-0DFA-41E2-A8D6-9343C0FA0237}">
      <dgm:prSet/>
      <dgm:spPr/>
      <dgm:t>
        <a:bodyPr/>
        <a:lstStyle/>
        <a:p>
          <a:endParaRPr lang="en-US" dirty="0"/>
        </a:p>
      </dgm:t>
    </dgm:pt>
    <dgm:pt modelId="{8D647331-ABE7-40A6-8862-3DFD006C5470}">
      <dgm:prSet phldrT="[Text]"/>
      <dgm:spPr>
        <a:solidFill>
          <a:schemeClr val="accent2">
            <a:lumMod val="75000"/>
          </a:schemeClr>
        </a:solidFill>
      </dgm:spPr>
      <dgm:t>
        <a:bodyPr/>
        <a:lstStyle/>
        <a:p>
          <a:r>
            <a:rPr lang="en-US" b="1" dirty="0" smtClean="0"/>
            <a:t>Dual College Credit Opportunities</a:t>
          </a:r>
          <a:endParaRPr lang="en-US" b="1" dirty="0"/>
        </a:p>
      </dgm:t>
    </dgm:pt>
    <dgm:pt modelId="{AD60F23E-2483-4939-98DB-0D27746F1742}" type="parTrans" cxnId="{DAFC9665-1C58-4A86-8890-D9287FF575C6}">
      <dgm:prSet/>
      <dgm:spPr/>
      <dgm:t>
        <a:bodyPr/>
        <a:lstStyle/>
        <a:p>
          <a:endParaRPr lang="en-US"/>
        </a:p>
      </dgm:t>
    </dgm:pt>
    <dgm:pt modelId="{9B0C5FBA-C810-4571-A7A1-8B0CDE71EB33}" type="sibTrans" cxnId="{DAFC9665-1C58-4A86-8890-D9287FF575C6}">
      <dgm:prSet/>
      <dgm:spPr/>
      <dgm:t>
        <a:bodyPr/>
        <a:lstStyle/>
        <a:p>
          <a:endParaRPr lang="en-US" dirty="0"/>
        </a:p>
      </dgm:t>
    </dgm:pt>
    <dgm:pt modelId="{88D0CD94-1E12-40CC-B460-EC5AF87FD7B4}" type="pres">
      <dgm:prSet presAssocID="{33AEEA31-656B-4DB0-9C26-92DF71ADCCBA}" presName="Name0" presStyleCnt="0">
        <dgm:presLayoutVars>
          <dgm:chMax val="1"/>
          <dgm:dir/>
          <dgm:animLvl val="ctr"/>
          <dgm:resizeHandles val="exact"/>
        </dgm:presLayoutVars>
      </dgm:prSet>
      <dgm:spPr/>
      <dgm:t>
        <a:bodyPr/>
        <a:lstStyle/>
        <a:p>
          <a:endParaRPr lang="en-US"/>
        </a:p>
      </dgm:t>
    </dgm:pt>
    <dgm:pt modelId="{32DFFF05-7401-4E06-B3E4-AA3F127DDB95}" type="pres">
      <dgm:prSet presAssocID="{3C8EAEBE-70AA-4058-A740-CEDE2959786D}" presName="centerShape" presStyleLbl="node0" presStyleIdx="0" presStyleCnt="1" custLinFactNeighborX="-800" custLinFactNeighborY="-1669"/>
      <dgm:spPr/>
      <dgm:t>
        <a:bodyPr/>
        <a:lstStyle/>
        <a:p>
          <a:endParaRPr lang="en-US"/>
        </a:p>
      </dgm:t>
    </dgm:pt>
    <dgm:pt modelId="{9B408694-B20F-4DAD-95A0-C4D93BBC8944}" type="pres">
      <dgm:prSet presAssocID="{D239978E-ED84-4E08-A7C0-2F47949851B8}" presName="node" presStyleLbl="node1" presStyleIdx="0" presStyleCnt="10" custScaleX="117322" custScaleY="115761" custRadScaleRad="89495" custRadScaleInc="-14701">
        <dgm:presLayoutVars>
          <dgm:bulletEnabled val="1"/>
        </dgm:presLayoutVars>
      </dgm:prSet>
      <dgm:spPr/>
      <dgm:t>
        <a:bodyPr/>
        <a:lstStyle/>
        <a:p>
          <a:endParaRPr lang="en-US"/>
        </a:p>
      </dgm:t>
    </dgm:pt>
    <dgm:pt modelId="{CA1D26E0-A0E0-47B4-8CBE-BFFE393AD571}" type="pres">
      <dgm:prSet presAssocID="{D239978E-ED84-4E08-A7C0-2F47949851B8}" presName="dummy" presStyleCnt="0"/>
      <dgm:spPr/>
      <dgm:t>
        <a:bodyPr/>
        <a:lstStyle/>
        <a:p>
          <a:endParaRPr lang="en-US"/>
        </a:p>
      </dgm:t>
    </dgm:pt>
    <dgm:pt modelId="{E99203F1-267C-4631-9EB8-33096A2B38F7}" type="pres">
      <dgm:prSet presAssocID="{AFFC2000-38FE-4428-8578-A1CAA94CA77F}" presName="sibTrans" presStyleLbl="sibTrans2D1" presStyleIdx="0" presStyleCnt="10" custLinFactNeighborX="2593" custLinFactNeighborY="-3640"/>
      <dgm:spPr/>
      <dgm:t>
        <a:bodyPr/>
        <a:lstStyle/>
        <a:p>
          <a:endParaRPr lang="en-US"/>
        </a:p>
      </dgm:t>
    </dgm:pt>
    <dgm:pt modelId="{3E535A1C-EFE9-4D06-93AC-87DD378EE79C}" type="pres">
      <dgm:prSet presAssocID="{013E43DE-5F36-457E-9116-1B8F436F3A8B}" presName="node" presStyleLbl="node1" presStyleIdx="1" presStyleCnt="10" custScaleX="123885" custScaleY="103643" custRadScaleRad="98657" custRadScaleInc="58298">
        <dgm:presLayoutVars>
          <dgm:bulletEnabled val="1"/>
        </dgm:presLayoutVars>
      </dgm:prSet>
      <dgm:spPr/>
      <dgm:t>
        <a:bodyPr/>
        <a:lstStyle/>
        <a:p>
          <a:endParaRPr lang="en-US"/>
        </a:p>
      </dgm:t>
    </dgm:pt>
    <dgm:pt modelId="{6F38E6B3-3D9B-49DD-9A57-A8DAFEBCB883}" type="pres">
      <dgm:prSet presAssocID="{013E43DE-5F36-457E-9116-1B8F436F3A8B}" presName="dummy" presStyleCnt="0"/>
      <dgm:spPr/>
      <dgm:t>
        <a:bodyPr/>
        <a:lstStyle/>
        <a:p>
          <a:endParaRPr lang="en-US"/>
        </a:p>
      </dgm:t>
    </dgm:pt>
    <dgm:pt modelId="{00086910-630C-4E4B-B2DA-F7F1A6475D4D}" type="pres">
      <dgm:prSet presAssocID="{DD0A03B6-46D7-4FF3-89BA-E4D9BB8D1F2D}" presName="sibTrans" presStyleLbl="sibTrans2D1" presStyleIdx="1" presStyleCnt="10" custLinFactNeighborX="2593" custLinFactNeighborY="-1777"/>
      <dgm:spPr/>
      <dgm:t>
        <a:bodyPr/>
        <a:lstStyle/>
        <a:p>
          <a:endParaRPr lang="en-US"/>
        </a:p>
      </dgm:t>
    </dgm:pt>
    <dgm:pt modelId="{375CD928-E659-4F02-9F68-74E037B3B413}" type="pres">
      <dgm:prSet presAssocID="{C4C8CB70-ABE8-465F-8B4E-12B4D8C31EB3}" presName="node" presStyleLbl="node1" presStyleIdx="2" presStyleCnt="10" custScaleX="124587" custScaleY="116551" custRadScaleRad="117718" custRadScaleInc="18103">
        <dgm:presLayoutVars>
          <dgm:bulletEnabled val="1"/>
        </dgm:presLayoutVars>
      </dgm:prSet>
      <dgm:spPr/>
      <dgm:t>
        <a:bodyPr/>
        <a:lstStyle/>
        <a:p>
          <a:endParaRPr lang="en-US"/>
        </a:p>
      </dgm:t>
    </dgm:pt>
    <dgm:pt modelId="{8C16EFEF-11C4-4663-8FAB-DA1107C04BCB}" type="pres">
      <dgm:prSet presAssocID="{C4C8CB70-ABE8-465F-8B4E-12B4D8C31EB3}" presName="dummy" presStyleCnt="0"/>
      <dgm:spPr/>
      <dgm:t>
        <a:bodyPr/>
        <a:lstStyle/>
        <a:p>
          <a:endParaRPr lang="en-US"/>
        </a:p>
      </dgm:t>
    </dgm:pt>
    <dgm:pt modelId="{32B52F98-D2D3-4635-804E-B4FDD86FC651}" type="pres">
      <dgm:prSet presAssocID="{108412A9-2B87-4692-BCE0-BA15C4CA451B}" presName="sibTrans" presStyleLbl="sibTrans2D1" presStyleIdx="2" presStyleCnt="10" custScaleX="106157"/>
      <dgm:spPr/>
      <dgm:t>
        <a:bodyPr/>
        <a:lstStyle/>
        <a:p>
          <a:endParaRPr lang="en-US"/>
        </a:p>
      </dgm:t>
    </dgm:pt>
    <dgm:pt modelId="{F41AB95B-8AFF-4D9A-842C-5F696FDCF768}" type="pres">
      <dgm:prSet presAssocID="{39132A1E-A096-43DF-B4A8-609CF31B9487}" presName="node" presStyleLbl="node1" presStyleIdx="3" presStyleCnt="10" custScaleX="128253" custScaleY="124465" custRadScaleRad="118043" custRadScaleInc="-9686">
        <dgm:presLayoutVars>
          <dgm:bulletEnabled val="1"/>
        </dgm:presLayoutVars>
      </dgm:prSet>
      <dgm:spPr/>
      <dgm:t>
        <a:bodyPr/>
        <a:lstStyle/>
        <a:p>
          <a:endParaRPr lang="en-US"/>
        </a:p>
      </dgm:t>
    </dgm:pt>
    <dgm:pt modelId="{78687B9B-65B6-4B58-A4B8-192369AAF7CD}" type="pres">
      <dgm:prSet presAssocID="{39132A1E-A096-43DF-B4A8-609CF31B9487}" presName="dummy" presStyleCnt="0"/>
      <dgm:spPr/>
      <dgm:t>
        <a:bodyPr/>
        <a:lstStyle/>
        <a:p>
          <a:endParaRPr lang="en-US"/>
        </a:p>
      </dgm:t>
    </dgm:pt>
    <dgm:pt modelId="{47ACB52C-DBAB-4203-A3FD-6DAB59DDA2F1}" type="pres">
      <dgm:prSet presAssocID="{54AE9DA9-1CCD-4071-A97A-B7D5727C567E}" presName="sibTrans" presStyleLbl="sibTrans2D1" presStyleIdx="3" presStyleCnt="10"/>
      <dgm:spPr/>
      <dgm:t>
        <a:bodyPr/>
        <a:lstStyle/>
        <a:p>
          <a:endParaRPr lang="en-US"/>
        </a:p>
      </dgm:t>
    </dgm:pt>
    <dgm:pt modelId="{D8215352-B762-402F-BD52-1CEF5AE8C308}" type="pres">
      <dgm:prSet presAssocID="{2CBFC801-D751-44A4-9E57-C14988602578}" presName="node" presStyleLbl="node1" presStyleIdx="4" presStyleCnt="10" custScaleX="151884" custScaleY="120986" custRadScaleRad="113175" custRadScaleInc="-54713">
        <dgm:presLayoutVars>
          <dgm:bulletEnabled val="1"/>
        </dgm:presLayoutVars>
      </dgm:prSet>
      <dgm:spPr/>
      <dgm:t>
        <a:bodyPr/>
        <a:lstStyle/>
        <a:p>
          <a:endParaRPr lang="en-US"/>
        </a:p>
      </dgm:t>
    </dgm:pt>
    <dgm:pt modelId="{E22607FD-1F84-4A04-99EF-BC1CFEC70606}" type="pres">
      <dgm:prSet presAssocID="{2CBFC801-D751-44A4-9E57-C14988602578}" presName="dummy" presStyleCnt="0"/>
      <dgm:spPr/>
      <dgm:t>
        <a:bodyPr/>
        <a:lstStyle/>
        <a:p>
          <a:endParaRPr lang="en-US"/>
        </a:p>
      </dgm:t>
    </dgm:pt>
    <dgm:pt modelId="{613CD046-F6A2-4F25-8FC8-704E2C02F180}" type="pres">
      <dgm:prSet presAssocID="{B5575D3F-720A-45D0-AD60-C6835CD7F170}" presName="sibTrans" presStyleLbl="sibTrans2D1" presStyleIdx="4" presStyleCnt="10"/>
      <dgm:spPr/>
      <dgm:t>
        <a:bodyPr/>
        <a:lstStyle/>
        <a:p>
          <a:endParaRPr lang="en-US"/>
        </a:p>
      </dgm:t>
    </dgm:pt>
    <dgm:pt modelId="{43145181-9A8D-4BD6-8C42-73CFF0E7688D}" type="pres">
      <dgm:prSet presAssocID="{73832085-5A28-4EAA-8001-054FD11D92BC}" presName="node" presStyleLbl="node1" presStyleIdx="5" presStyleCnt="10" custScaleX="128833" custScaleY="126000" custRadScaleRad="95914" custRadScaleInc="-9515">
        <dgm:presLayoutVars>
          <dgm:bulletEnabled val="1"/>
        </dgm:presLayoutVars>
      </dgm:prSet>
      <dgm:spPr/>
      <dgm:t>
        <a:bodyPr/>
        <a:lstStyle/>
        <a:p>
          <a:endParaRPr lang="en-US"/>
        </a:p>
      </dgm:t>
    </dgm:pt>
    <dgm:pt modelId="{B48EB8A9-224E-45B5-A38D-8A4D9350F4E7}" type="pres">
      <dgm:prSet presAssocID="{73832085-5A28-4EAA-8001-054FD11D92BC}" presName="dummy" presStyleCnt="0"/>
      <dgm:spPr/>
      <dgm:t>
        <a:bodyPr/>
        <a:lstStyle/>
        <a:p>
          <a:endParaRPr lang="en-US"/>
        </a:p>
      </dgm:t>
    </dgm:pt>
    <dgm:pt modelId="{D583D5C8-9533-4CAF-A33A-D8B607734CDB}" type="pres">
      <dgm:prSet presAssocID="{824F2883-4267-4283-BF10-6C04FB8EFF7D}" presName="sibTrans" presStyleLbl="sibTrans2D1" presStyleIdx="5" presStyleCnt="10"/>
      <dgm:spPr/>
      <dgm:t>
        <a:bodyPr/>
        <a:lstStyle/>
        <a:p>
          <a:endParaRPr lang="en-US"/>
        </a:p>
      </dgm:t>
    </dgm:pt>
    <dgm:pt modelId="{6C801D74-AABB-4E3F-9C0B-24C05C3D3F56}" type="pres">
      <dgm:prSet presAssocID="{8A099BAA-9D6B-4DCF-B4F8-9A4F427DA0B0}" presName="node" presStyleLbl="node1" presStyleIdx="6" presStyleCnt="10" custScaleX="145136" custScaleY="124960" custRadScaleRad="112247" custRadScaleInc="18741">
        <dgm:presLayoutVars>
          <dgm:bulletEnabled val="1"/>
        </dgm:presLayoutVars>
      </dgm:prSet>
      <dgm:spPr/>
      <dgm:t>
        <a:bodyPr/>
        <a:lstStyle/>
        <a:p>
          <a:endParaRPr lang="en-US"/>
        </a:p>
      </dgm:t>
    </dgm:pt>
    <dgm:pt modelId="{0516FE57-A6AB-40C2-BD8E-ACA0FA9E8C5F}" type="pres">
      <dgm:prSet presAssocID="{8A099BAA-9D6B-4DCF-B4F8-9A4F427DA0B0}" presName="dummy" presStyleCnt="0"/>
      <dgm:spPr/>
      <dgm:t>
        <a:bodyPr/>
        <a:lstStyle/>
        <a:p>
          <a:endParaRPr lang="en-US"/>
        </a:p>
      </dgm:t>
    </dgm:pt>
    <dgm:pt modelId="{EBA8CC61-6895-4FBF-ACBA-DFF5D4A3F1B6}" type="pres">
      <dgm:prSet presAssocID="{2C7D3C50-5CDC-4084-B877-AFEF839EA0DC}" presName="sibTrans" presStyleLbl="sibTrans2D1" presStyleIdx="6" presStyleCnt="10"/>
      <dgm:spPr/>
      <dgm:t>
        <a:bodyPr/>
        <a:lstStyle/>
        <a:p>
          <a:endParaRPr lang="en-US"/>
        </a:p>
      </dgm:t>
    </dgm:pt>
    <dgm:pt modelId="{1342174B-0F74-43DE-B113-DD08E02560B6}" type="pres">
      <dgm:prSet presAssocID="{9FB0AAA4-627C-4933-BCE7-F40D10CA26C4}" presName="node" presStyleLbl="node1" presStyleIdx="7" presStyleCnt="10" custScaleX="137255" custScaleY="131809" custRadScaleRad="123603" custRadScaleInc="13687">
        <dgm:presLayoutVars>
          <dgm:bulletEnabled val="1"/>
        </dgm:presLayoutVars>
      </dgm:prSet>
      <dgm:spPr/>
      <dgm:t>
        <a:bodyPr/>
        <a:lstStyle/>
        <a:p>
          <a:endParaRPr lang="en-US"/>
        </a:p>
      </dgm:t>
    </dgm:pt>
    <dgm:pt modelId="{97E2EB88-548B-4EBE-80C2-0FCB3EC9E5AE}" type="pres">
      <dgm:prSet presAssocID="{9FB0AAA4-627C-4933-BCE7-F40D10CA26C4}" presName="dummy" presStyleCnt="0"/>
      <dgm:spPr/>
      <dgm:t>
        <a:bodyPr/>
        <a:lstStyle/>
        <a:p>
          <a:endParaRPr lang="en-US"/>
        </a:p>
      </dgm:t>
    </dgm:pt>
    <dgm:pt modelId="{66E64FE3-3197-4197-92B7-876DA58139AC}" type="pres">
      <dgm:prSet presAssocID="{515E216B-F74C-4643-BEB2-58BD433E3084}" presName="sibTrans" presStyleLbl="sibTrans2D1" presStyleIdx="7" presStyleCnt="10" custLinFactNeighborX="-750" custLinFactNeighborY="-1738"/>
      <dgm:spPr/>
      <dgm:t>
        <a:bodyPr/>
        <a:lstStyle/>
        <a:p>
          <a:endParaRPr lang="en-US"/>
        </a:p>
      </dgm:t>
    </dgm:pt>
    <dgm:pt modelId="{41325E87-A91A-4A14-8BE8-02050CF654DB}" type="pres">
      <dgm:prSet presAssocID="{0990D6C1-1EDA-4CB4-9B02-3EE9F3BCE068}" presName="node" presStyleLbl="node1" presStyleIdx="8" presStyleCnt="10" custScaleX="140279" custScaleY="129716" custRadScaleRad="125800" custRadScaleInc="-43581">
        <dgm:presLayoutVars>
          <dgm:bulletEnabled val="1"/>
        </dgm:presLayoutVars>
      </dgm:prSet>
      <dgm:spPr/>
      <dgm:t>
        <a:bodyPr/>
        <a:lstStyle/>
        <a:p>
          <a:endParaRPr lang="en-US"/>
        </a:p>
      </dgm:t>
    </dgm:pt>
    <dgm:pt modelId="{1FD238AE-E0F6-4B79-A15C-5E5697854C2E}" type="pres">
      <dgm:prSet presAssocID="{0990D6C1-1EDA-4CB4-9B02-3EE9F3BCE068}" presName="dummy" presStyleCnt="0"/>
      <dgm:spPr/>
      <dgm:t>
        <a:bodyPr/>
        <a:lstStyle/>
        <a:p>
          <a:endParaRPr lang="en-US"/>
        </a:p>
      </dgm:t>
    </dgm:pt>
    <dgm:pt modelId="{71B0438B-68DB-42F9-B205-266C9CD062BE}" type="pres">
      <dgm:prSet presAssocID="{07700C5C-DE53-4746-8C33-CA49D673023A}" presName="sibTrans" presStyleLbl="sibTrans2D1" presStyleIdx="8" presStyleCnt="10" custLinFactNeighborX="907" custLinFactNeighborY="-2715"/>
      <dgm:spPr/>
      <dgm:t>
        <a:bodyPr/>
        <a:lstStyle/>
        <a:p>
          <a:endParaRPr lang="en-US"/>
        </a:p>
      </dgm:t>
    </dgm:pt>
    <dgm:pt modelId="{A10DC459-79C5-4597-9110-E30F389A6B22}" type="pres">
      <dgm:prSet presAssocID="{8D647331-ABE7-40A6-8862-3DFD006C5470}" presName="node" presStyleLbl="node1" presStyleIdx="9" presStyleCnt="10" custScaleX="129656" custScaleY="107831" custRadScaleRad="108574" custRadScaleInc="-67976">
        <dgm:presLayoutVars>
          <dgm:bulletEnabled val="1"/>
        </dgm:presLayoutVars>
      </dgm:prSet>
      <dgm:spPr/>
      <dgm:t>
        <a:bodyPr/>
        <a:lstStyle/>
        <a:p>
          <a:endParaRPr lang="en-US"/>
        </a:p>
      </dgm:t>
    </dgm:pt>
    <dgm:pt modelId="{4D38734C-C6EA-40D3-B446-CFDAE516F301}" type="pres">
      <dgm:prSet presAssocID="{8D647331-ABE7-40A6-8862-3DFD006C5470}" presName="dummy" presStyleCnt="0"/>
      <dgm:spPr/>
      <dgm:t>
        <a:bodyPr/>
        <a:lstStyle/>
        <a:p>
          <a:endParaRPr lang="en-US"/>
        </a:p>
      </dgm:t>
    </dgm:pt>
    <dgm:pt modelId="{9042590C-A533-4FF3-BAF8-C07976C1275D}" type="pres">
      <dgm:prSet presAssocID="{9B0C5FBA-C810-4571-A7A1-8B0CDE71EB33}" presName="sibTrans" presStyleLbl="sibTrans2D1" presStyleIdx="9" presStyleCnt="10" custLinFactNeighborX="2593" custLinFactNeighborY="-3640"/>
      <dgm:spPr/>
      <dgm:t>
        <a:bodyPr/>
        <a:lstStyle/>
        <a:p>
          <a:endParaRPr lang="en-US"/>
        </a:p>
      </dgm:t>
    </dgm:pt>
  </dgm:ptLst>
  <dgm:cxnLst>
    <dgm:cxn modelId="{CBB7D48A-92D4-4CCB-9600-FC02E64217C4}" srcId="{33AEEA31-656B-4DB0-9C26-92DF71ADCCBA}" destId="{CFE57E2D-AC1C-49E0-A57C-C73BC167AAEF}" srcOrd="1" destOrd="0" parTransId="{C41F8DF7-4148-4B8B-B0B4-426BF82454F4}" sibTransId="{7E305966-5B8B-497B-AD77-2CF98C6FB209}"/>
    <dgm:cxn modelId="{03B9448E-F70A-40A8-8FF7-4A75C645BFB0}" srcId="{33AEEA31-656B-4DB0-9C26-92DF71ADCCBA}" destId="{25647600-FA62-4C53-AAEA-AC2878B63A5C}" srcOrd="2" destOrd="0" parTransId="{8BDC4FC8-BC97-49E5-A43A-2F76BAE18410}" sibTransId="{BC941D9A-D7BD-4626-BCD3-ED5A26331EFB}"/>
    <dgm:cxn modelId="{4BCBED86-2B04-4447-AAD5-4E302D6C78AB}" type="presOf" srcId="{9B0C5FBA-C810-4571-A7A1-8B0CDE71EB33}" destId="{9042590C-A533-4FF3-BAF8-C07976C1275D}" srcOrd="0" destOrd="0" presId="urn:microsoft.com/office/officeart/2005/8/layout/radial6"/>
    <dgm:cxn modelId="{32A045FE-99DC-4AEE-8CEC-AE616FF44A92}" type="presOf" srcId="{824F2883-4267-4283-BF10-6C04FB8EFF7D}" destId="{D583D5C8-9533-4CAF-A33A-D8B607734CDB}" srcOrd="0" destOrd="0" presId="urn:microsoft.com/office/officeart/2005/8/layout/radial6"/>
    <dgm:cxn modelId="{C45CD473-7F42-4AA4-815C-7D60A97D8E60}" type="presOf" srcId="{39132A1E-A096-43DF-B4A8-609CF31B9487}" destId="{F41AB95B-8AFF-4D9A-842C-5F696FDCF768}" srcOrd="0" destOrd="0" presId="urn:microsoft.com/office/officeart/2005/8/layout/radial6"/>
    <dgm:cxn modelId="{52CD6306-9217-47DF-AD8A-F4BFC6841908}" srcId="{3C8EAEBE-70AA-4058-A740-CEDE2959786D}" destId="{9FB0AAA4-627C-4933-BCE7-F40D10CA26C4}" srcOrd="7" destOrd="0" parTransId="{3207FC24-7C16-4D8D-AF77-70AB790BAE53}" sibTransId="{515E216B-F74C-4643-BEB2-58BD433E3084}"/>
    <dgm:cxn modelId="{7E317923-9799-49C5-845D-E7A14E2C58F7}" type="presOf" srcId="{54AE9DA9-1CCD-4071-A97A-B7D5727C567E}" destId="{47ACB52C-DBAB-4203-A3FD-6DAB59DDA2F1}" srcOrd="0" destOrd="0" presId="urn:microsoft.com/office/officeart/2005/8/layout/radial6"/>
    <dgm:cxn modelId="{EB6D9946-B13D-418A-96F4-E4D7CEA956DE}" type="presOf" srcId="{DD0A03B6-46D7-4FF3-89BA-E4D9BB8D1F2D}" destId="{00086910-630C-4E4B-B2DA-F7F1A6475D4D}" srcOrd="0" destOrd="0" presId="urn:microsoft.com/office/officeart/2005/8/layout/radial6"/>
    <dgm:cxn modelId="{08146C11-6037-4F6F-8BC2-7F6DB868390F}" srcId="{33AEEA31-656B-4DB0-9C26-92DF71ADCCBA}" destId="{3C8EAEBE-70AA-4058-A740-CEDE2959786D}" srcOrd="0" destOrd="0" parTransId="{4EE9B339-5116-47F9-BEB1-0CFD3D1929C1}" sibTransId="{38427774-75A4-470B-85FB-B2C49DCC81E4}"/>
    <dgm:cxn modelId="{378C60AC-FE86-4D8B-BBEB-CD974E213D2D}" type="presOf" srcId="{07700C5C-DE53-4746-8C33-CA49D673023A}" destId="{71B0438B-68DB-42F9-B205-266C9CD062BE}" srcOrd="0" destOrd="0" presId="urn:microsoft.com/office/officeart/2005/8/layout/radial6"/>
    <dgm:cxn modelId="{660F999E-353F-4C8C-8AF7-6E710B07B137}" type="presOf" srcId="{2CBFC801-D751-44A4-9E57-C14988602578}" destId="{D8215352-B762-402F-BD52-1CEF5AE8C308}" srcOrd="0" destOrd="0" presId="urn:microsoft.com/office/officeart/2005/8/layout/radial6"/>
    <dgm:cxn modelId="{DAFC9665-1C58-4A86-8890-D9287FF575C6}" srcId="{3C8EAEBE-70AA-4058-A740-CEDE2959786D}" destId="{8D647331-ABE7-40A6-8862-3DFD006C5470}" srcOrd="9" destOrd="0" parTransId="{AD60F23E-2483-4939-98DB-0D27746F1742}" sibTransId="{9B0C5FBA-C810-4571-A7A1-8B0CDE71EB33}"/>
    <dgm:cxn modelId="{16C0C52C-D2D4-4E1F-8159-9E188929C360}" srcId="{3C8EAEBE-70AA-4058-A740-CEDE2959786D}" destId="{013E43DE-5F36-457E-9116-1B8F436F3A8B}" srcOrd="1" destOrd="0" parTransId="{25D4046F-2A22-44E5-B44B-053CC1785156}" sibTransId="{DD0A03B6-46D7-4FF3-89BA-E4D9BB8D1F2D}"/>
    <dgm:cxn modelId="{015D5C28-BF90-41DF-A05C-B8F7958C100F}" type="presOf" srcId="{D239978E-ED84-4E08-A7C0-2F47949851B8}" destId="{9B408694-B20F-4DAD-95A0-C4D93BBC8944}" srcOrd="0" destOrd="0" presId="urn:microsoft.com/office/officeart/2005/8/layout/radial6"/>
    <dgm:cxn modelId="{03D23A6F-5B8F-4092-8E46-D0D9CBFED22B}" srcId="{3C8EAEBE-70AA-4058-A740-CEDE2959786D}" destId="{73832085-5A28-4EAA-8001-054FD11D92BC}" srcOrd="5" destOrd="0" parTransId="{575800EE-3107-4C56-BA21-2AE564F03284}" sibTransId="{824F2883-4267-4283-BF10-6C04FB8EFF7D}"/>
    <dgm:cxn modelId="{C2EE2A0D-AFAA-4121-B42B-39B82A82E575}" srcId="{3C8EAEBE-70AA-4058-A740-CEDE2959786D}" destId="{D239978E-ED84-4E08-A7C0-2F47949851B8}" srcOrd="0" destOrd="0" parTransId="{BD026551-D20C-4E4A-BEEF-171252317A7D}" sibTransId="{AFFC2000-38FE-4428-8578-A1CAA94CA77F}"/>
    <dgm:cxn modelId="{7B002342-0DFA-41E2-A8D6-9343C0FA0237}" srcId="{3C8EAEBE-70AA-4058-A740-CEDE2959786D}" destId="{8A099BAA-9D6B-4DCF-B4F8-9A4F427DA0B0}" srcOrd="6" destOrd="0" parTransId="{C0D3D47A-0592-48BD-A8D0-8AAC8B74E7C3}" sibTransId="{2C7D3C50-5CDC-4084-B877-AFEF839EA0DC}"/>
    <dgm:cxn modelId="{18406EDF-695D-431C-A73B-071318D18A9E}" type="presOf" srcId="{AFFC2000-38FE-4428-8578-A1CAA94CA77F}" destId="{E99203F1-267C-4631-9EB8-33096A2B38F7}" srcOrd="0" destOrd="0" presId="urn:microsoft.com/office/officeart/2005/8/layout/radial6"/>
    <dgm:cxn modelId="{0B436063-F737-490F-922E-7D5FC47EA9CB}" type="presOf" srcId="{108412A9-2B87-4692-BCE0-BA15C4CA451B}" destId="{32B52F98-D2D3-4635-804E-B4FDD86FC651}" srcOrd="0" destOrd="0" presId="urn:microsoft.com/office/officeart/2005/8/layout/radial6"/>
    <dgm:cxn modelId="{45A49351-D818-4F63-AFD9-B8D9B8016D89}" srcId="{3C8EAEBE-70AA-4058-A740-CEDE2959786D}" destId="{C4C8CB70-ABE8-465F-8B4E-12B4D8C31EB3}" srcOrd="2" destOrd="0" parTransId="{79150339-5F9F-4D68-9384-0EE37286324A}" sibTransId="{108412A9-2B87-4692-BCE0-BA15C4CA451B}"/>
    <dgm:cxn modelId="{13CAA335-474A-44B3-85A4-76A1DA69B0E9}" srcId="{3C8EAEBE-70AA-4058-A740-CEDE2959786D}" destId="{0990D6C1-1EDA-4CB4-9B02-3EE9F3BCE068}" srcOrd="8" destOrd="0" parTransId="{7442D9BB-3115-419C-ACCB-2D79E39FE7A3}" sibTransId="{07700C5C-DE53-4746-8C33-CA49D673023A}"/>
    <dgm:cxn modelId="{E2AF72C8-9DA4-45B6-A64B-F801B47046C4}" srcId="{3C8EAEBE-70AA-4058-A740-CEDE2959786D}" destId="{39132A1E-A096-43DF-B4A8-609CF31B9487}" srcOrd="3" destOrd="0" parTransId="{D1832426-525F-43A8-998C-6A7B20DC8093}" sibTransId="{54AE9DA9-1CCD-4071-A97A-B7D5727C567E}"/>
    <dgm:cxn modelId="{F7CEF7D0-DE7F-4132-8D7F-9B30271C02E5}" type="presOf" srcId="{8D647331-ABE7-40A6-8862-3DFD006C5470}" destId="{A10DC459-79C5-4597-9110-E30F389A6B22}" srcOrd="0" destOrd="0" presId="urn:microsoft.com/office/officeart/2005/8/layout/radial6"/>
    <dgm:cxn modelId="{DDB7848D-8043-4153-8262-DECF16D53189}" srcId="{3C8EAEBE-70AA-4058-A740-CEDE2959786D}" destId="{2CBFC801-D751-44A4-9E57-C14988602578}" srcOrd="4" destOrd="0" parTransId="{7B24C74D-CA61-49F8-A3B4-911A2265602C}" sibTransId="{B5575D3F-720A-45D0-AD60-C6835CD7F170}"/>
    <dgm:cxn modelId="{A0710DC3-EDE7-4EA9-9332-85B7F63A51D2}" type="presOf" srcId="{3C8EAEBE-70AA-4058-A740-CEDE2959786D}" destId="{32DFFF05-7401-4E06-B3E4-AA3F127DDB95}" srcOrd="0" destOrd="0" presId="urn:microsoft.com/office/officeart/2005/8/layout/radial6"/>
    <dgm:cxn modelId="{447039AB-1485-4B8E-84C1-73C493D782CD}" type="presOf" srcId="{2C7D3C50-5CDC-4084-B877-AFEF839EA0DC}" destId="{EBA8CC61-6895-4FBF-ACBA-DFF5D4A3F1B6}" srcOrd="0" destOrd="0" presId="urn:microsoft.com/office/officeart/2005/8/layout/radial6"/>
    <dgm:cxn modelId="{54B3765D-65A9-48D0-B4F9-4B2AE39F47E7}" type="presOf" srcId="{0990D6C1-1EDA-4CB4-9B02-3EE9F3BCE068}" destId="{41325E87-A91A-4A14-8BE8-02050CF654DB}" srcOrd="0" destOrd="0" presId="urn:microsoft.com/office/officeart/2005/8/layout/radial6"/>
    <dgm:cxn modelId="{0CB7E8DA-333E-461D-91E7-DABE77712F24}" type="presOf" srcId="{9FB0AAA4-627C-4933-BCE7-F40D10CA26C4}" destId="{1342174B-0F74-43DE-B113-DD08E02560B6}" srcOrd="0" destOrd="0" presId="urn:microsoft.com/office/officeart/2005/8/layout/radial6"/>
    <dgm:cxn modelId="{D8414168-EB0B-42A4-B6B5-908415B14506}" type="presOf" srcId="{8A099BAA-9D6B-4DCF-B4F8-9A4F427DA0B0}" destId="{6C801D74-AABB-4E3F-9C0B-24C05C3D3F56}" srcOrd="0" destOrd="0" presId="urn:microsoft.com/office/officeart/2005/8/layout/radial6"/>
    <dgm:cxn modelId="{CDA12FEF-6525-47D7-BF07-8BA66DB1A9B0}" type="presOf" srcId="{515E216B-F74C-4643-BEB2-58BD433E3084}" destId="{66E64FE3-3197-4197-92B7-876DA58139AC}" srcOrd="0" destOrd="0" presId="urn:microsoft.com/office/officeart/2005/8/layout/radial6"/>
    <dgm:cxn modelId="{BF02EF4D-B3F5-4B15-B0D2-64BD97E17388}" type="presOf" srcId="{B5575D3F-720A-45D0-AD60-C6835CD7F170}" destId="{613CD046-F6A2-4F25-8FC8-704E2C02F180}" srcOrd="0" destOrd="0" presId="urn:microsoft.com/office/officeart/2005/8/layout/radial6"/>
    <dgm:cxn modelId="{929E7174-4B93-4053-877C-083E289F8CCF}" type="presOf" srcId="{73832085-5A28-4EAA-8001-054FD11D92BC}" destId="{43145181-9A8D-4BD6-8C42-73CFF0E7688D}" srcOrd="0" destOrd="0" presId="urn:microsoft.com/office/officeart/2005/8/layout/radial6"/>
    <dgm:cxn modelId="{03631C10-F42F-4430-BFE4-96AF146F7627}" type="presOf" srcId="{013E43DE-5F36-457E-9116-1B8F436F3A8B}" destId="{3E535A1C-EFE9-4D06-93AC-87DD378EE79C}" srcOrd="0" destOrd="0" presId="urn:microsoft.com/office/officeart/2005/8/layout/radial6"/>
    <dgm:cxn modelId="{4E06A0D9-A359-4901-B4C1-AAC168984612}" type="presOf" srcId="{33AEEA31-656B-4DB0-9C26-92DF71ADCCBA}" destId="{88D0CD94-1E12-40CC-B460-EC5AF87FD7B4}" srcOrd="0" destOrd="0" presId="urn:microsoft.com/office/officeart/2005/8/layout/radial6"/>
    <dgm:cxn modelId="{B2731634-032B-4B11-B656-E37BA0A692D3}" type="presOf" srcId="{C4C8CB70-ABE8-465F-8B4E-12B4D8C31EB3}" destId="{375CD928-E659-4F02-9F68-74E037B3B413}" srcOrd="0" destOrd="0" presId="urn:microsoft.com/office/officeart/2005/8/layout/radial6"/>
    <dgm:cxn modelId="{EBE2FE13-1D6B-4A17-A57C-AEEE2E30EA07}" type="presParOf" srcId="{88D0CD94-1E12-40CC-B460-EC5AF87FD7B4}" destId="{32DFFF05-7401-4E06-B3E4-AA3F127DDB95}" srcOrd="0" destOrd="0" presId="urn:microsoft.com/office/officeart/2005/8/layout/radial6"/>
    <dgm:cxn modelId="{87203866-E7D9-434D-80A5-637B650C1D67}" type="presParOf" srcId="{88D0CD94-1E12-40CC-B460-EC5AF87FD7B4}" destId="{9B408694-B20F-4DAD-95A0-C4D93BBC8944}" srcOrd="1" destOrd="0" presId="urn:microsoft.com/office/officeart/2005/8/layout/radial6"/>
    <dgm:cxn modelId="{0B0EF3A1-61DC-4427-9FAF-AC137BA94686}" type="presParOf" srcId="{88D0CD94-1E12-40CC-B460-EC5AF87FD7B4}" destId="{CA1D26E0-A0E0-47B4-8CBE-BFFE393AD571}" srcOrd="2" destOrd="0" presId="urn:microsoft.com/office/officeart/2005/8/layout/radial6"/>
    <dgm:cxn modelId="{B9F500B4-B585-4DA8-B16E-5B47AEB546EF}" type="presParOf" srcId="{88D0CD94-1E12-40CC-B460-EC5AF87FD7B4}" destId="{E99203F1-267C-4631-9EB8-33096A2B38F7}" srcOrd="3" destOrd="0" presId="urn:microsoft.com/office/officeart/2005/8/layout/radial6"/>
    <dgm:cxn modelId="{7B60979A-C50D-4777-AAA0-8968C9C56EBC}" type="presParOf" srcId="{88D0CD94-1E12-40CC-B460-EC5AF87FD7B4}" destId="{3E535A1C-EFE9-4D06-93AC-87DD378EE79C}" srcOrd="4" destOrd="0" presId="urn:microsoft.com/office/officeart/2005/8/layout/radial6"/>
    <dgm:cxn modelId="{D760016A-546E-4C60-BD93-3FE41C2AFFAB}" type="presParOf" srcId="{88D0CD94-1E12-40CC-B460-EC5AF87FD7B4}" destId="{6F38E6B3-3D9B-49DD-9A57-A8DAFEBCB883}" srcOrd="5" destOrd="0" presId="urn:microsoft.com/office/officeart/2005/8/layout/radial6"/>
    <dgm:cxn modelId="{DDDE2D18-178A-4FC3-955B-FBF0DA54AF0E}" type="presParOf" srcId="{88D0CD94-1E12-40CC-B460-EC5AF87FD7B4}" destId="{00086910-630C-4E4B-B2DA-F7F1A6475D4D}" srcOrd="6" destOrd="0" presId="urn:microsoft.com/office/officeart/2005/8/layout/radial6"/>
    <dgm:cxn modelId="{16A59E43-B32E-4676-91F1-0BFA355492A5}" type="presParOf" srcId="{88D0CD94-1E12-40CC-B460-EC5AF87FD7B4}" destId="{375CD928-E659-4F02-9F68-74E037B3B413}" srcOrd="7" destOrd="0" presId="urn:microsoft.com/office/officeart/2005/8/layout/radial6"/>
    <dgm:cxn modelId="{687B4753-FE00-472F-A185-7A488F78EB06}" type="presParOf" srcId="{88D0CD94-1E12-40CC-B460-EC5AF87FD7B4}" destId="{8C16EFEF-11C4-4663-8FAB-DA1107C04BCB}" srcOrd="8" destOrd="0" presId="urn:microsoft.com/office/officeart/2005/8/layout/radial6"/>
    <dgm:cxn modelId="{0B727CB6-4FEC-44D1-B546-E0F307AB0298}" type="presParOf" srcId="{88D0CD94-1E12-40CC-B460-EC5AF87FD7B4}" destId="{32B52F98-D2D3-4635-804E-B4FDD86FC651}" srcOrd="9" destOrd="0" presId="urn:microsoft.com/office/officeart/2005/8/layout/radial6"/>
    <dgm:cxn modelId="{59D2E379-CC37-4A85-A1D9-A458EAA4D1BB}" type="presParOf" srcId="{88D0CD94-1E12-40CC-B460-EC5AF87FD7B4}" destId="{F41AB95B-8AFF-4D9A-842C-5F696FDCF768}" srcOrd="10" destOrd="0" presId="urn:microsoft.com/office/officeart/2005/8/layout/radial6"/>
    <dgm:cxn modelId="{75314043-505A-452D-8DF1-A331F5D176D2}" type="presParOf" srcId="{88D0CD94-1E12-40CC-B460-EC5AF87FD7B4}" destId="{78687B9B-65B6-4B58-A4B8-192369AAF7CD}" srcOrd="11" destOrd="0" presId="urn:microsoft.com/office/officeart/2005/8/layout/radial6"/>
    <dgm:cxn modelId="{770F8AFC-78B8-42CC-806F-F152A5002867}" type="presParOf" srcId="{88D0CD94-1E12-40CC-B460-EC5AF87FD7B4}" destId="{47ACB52C-DBAB-4203-A3FD-6DAB59DDA2F1}" srcOrd="12" destOrd="0" presId="urn:microsoft.com/office/officeart/2005/8/layout/radial6"/>
    <dgm:cxn modelId="{7A177DC1-1B1B-4E3D-843F-D27F729052E9}" type="presParOf" srcId="{88D0CD94-1E12-40CC-B460-EC5AF87FD7B4}" destId="{D8215352-B762-402F-BD52-1CEF5AE8C308}" srcOrd="13" destOrd="0" presId="urn:microsoft.com/office/officeart/2005/8/layout/radial6"/>
    <dgm:cxn modelId="{E77EB91D-631A-405E-A5C5-6CCEFF47B038}" type="presParOf" srcId="{88D0CD94-1E12-40CC-B460-EC5AF87FD7B4}" destId="{E22607FD-1F84-4A04-99EF-BC1CFEC70606}" srcOrd="14" destOrd="0" presId="urn:microsoft.com/office/officeart/2005/8/layout/radial6"/>
    <dgm:cxn modelId="{ADE2E1B5-DD25-4C46-B00D-E04F6C15F87F}" type="presParOf" srcId="{88D0CD94-1E12-40CC-B460-EC5AF87FD7B4}" destId="{613CD046-F6A2-4F25-8FC8-704E2C02F180}" srcOrd="15" destOrd="0" presId="urn:microsoft.com/office/officeart/2005/8/layout/radial6"/>
    <dgm:cxn modelId="{467131D4-9083-4672-B640-79B46477A232}" type="presParOf" srcId="{88D0CD94-1E12-40CC-B460-EC5AF87FD7B4}" destId="{43145181-9A8D-4BD6-8C42-73CFF0E7688D}" srcOrd="16" destOrd="0" presId="urn:microsoft.com/office/officeart/2005/8/layout/radial6"/>
    <dgm:cxn modelId="{DEF3D236-4014-4A83-B6CF-94872C2EC495}" type="presParOf" srcId="{88D0CD94-1E12-40CC-B460-EC5AF87FD7B4}" destId="{B48EB8A9-224E-45B5-A38D-8A4D9350F4E7}" srcOrd="17" destOrd="0" presId="urn:microsoft.com/office/officeart/2005/8/layout/radial6"/>
    <dgm:cxn modelId="{E96FFE3E-F45F-49FD-B10D-8314628EECE4}" type="presParOf" srcId="{88D0CD94-1E12-40CC-B460-EC5AF87FD7B4}" destId="{D583D5C8-9533-4CAF-A33A-D8B607734CDB}" srcOrd="18" destOrd="0" presId="urn:microsoft.com/office/officeart/2005/8/layout/radial6"/>
    <dgm:cxn modelId="{AEAEB2DB-64FB-4AC0-9EE5-0FC59D6DD52D}" type="presParOf" srcId="{88D0CD94-1E12-40CC-B460-EC5AF87FD7B4}" destId="{6C801D74-AABB-4E3F-9C0B-24C05C3D3F56}" srcOrd="19" destOrd="0" presId="urn:microsoft.com/office/officeart/2005/8/layout/radial6"/>
    <dgm:cxn modelId="{D03E5FCC-5913-4B31-8708-239ACAD50EDF}" type="presParOf" srcId="{88D0CD94-1E12-40CC-B460-EC5AF87FD7B4}" destId="{0516FE57-A6AB-40C2-BD8E-ACA0FA9E8C5F}" srcOrd="20" destOrd="0" presId="urn:microsoft.com/office/officeart/2005/8/layout/radial6"/>
    <dgm:cxn modelId="{932D2164-883A-4C8B-8617-58A9BECC1516}" type="presParOf" srcId="{88D0CD94-1E12-40CC-B460-EC5AF87FD7B4}" destId="{EBA8CC61-6895-4FBF-ACBA-DFF5D4A3F1B6}" srcOrd="21" destOrd="0" presId="urn:microsoft.com/office/officeart/2005/8/layout/radial6"/>
    <dgm:cxn modelId="{3FCD13B3-0DC5-4BEC-AE64-0E3D5149ADA9}" type="presParOf" srcId="{88D0CD94-1E12-40CC-B460-EC5AF87FD7B4}" destId="{1342174B-0F74-43DE-B113-DD08E02560B6}" srcOrd="22" destOrd="0" presId="urn:microsoft.com/office/officeart/2005/8/layout/radial6"/>
    <dgm:cxn modelId="{29A302E5-6F16-4A79-A60F-C6CDF5E0CDFA}" type="presParOf" srcId="{88D0CD94-1E12-40CC-B460-EC5AF87FD7B4}" destId="{97E2EB88-548B-4EBE-80C2-0FCB3EC9E5AE}" srcOrd="23" destOrd="0" presId="urn:microsoft.com/office/officeart/2005/8/layout/radial6"/>
    <dgm:cxn modelId="{6A5877E7-01EC-427C-A498-7AE16FA94D9A}" type="presParOf" srcId="{88D0CD94-1E12-40CC-B460-EC5AF87FD7B4}" destId="{66E64FE3-3197-4197-92B7-876DA58139AC}" srcOrd="24" destOrd="0" presId="urn:microsoft.com/office/officeart/2005/8/layout/radial6"/>
    <dgm:cxn modelId="{E0395148-4825-4D73-AB14-283887FF8586}" type="presParOf" srcId="{88D0CD94-1E12-40CC-B460-EC5AF87FD7B4}" destId="{41325E87-A91A-4A14-8BE8-02050CF654DB}" srcOrd="25" destOrd="0" presId="urn:microsoft.com/office/officeart/2005/8/layout/radial6"/>
    <dgm:cxn modelId="{EF8AF7B8-0856-4932-B28E-DEFEE98AEB73}" type="presParOf" srcId="{88D0CD94-1E12-40CC-B460-EC5AF87FD7B4}" destId="{1FD238AE-E0F6-4B79-A15C-5E5697854C2E}" srcOrd="26" destOrd="0" presId="urn:microsoft.com/office/officeart/2005/8/layout/radial6"/>
    <dgm:cxn modelId="{620F6628-80D0-4B12-8BD7-6CFF450A649D}" type="presParOf" srcId="{88D0CD94-1E12-40CC-B460-EC5AF87FD7B4}" destId="{71B0438B-68DB-42F9-B205-266C9CD062BE}" srcOrd="27" destOrd="0" presId="urn:microsoft.com/office/officeart/2005/8/layout/radial6"/>
    <dgm:cxn modelId="{36115B52-8ED1-4555-8D9F-249B29980D8C}" type="presParOf" srcId="{88D0CD94-1E12-40CC-B460-EC5AF87FD7B4}" destId="{A10DC459-79C5-4597-9110-E30F389A6B22}" srcOrd="28" destOrd="0" presId="urn:microsoft.com/office/officeart/2005/8/layout/radial6"/>
    <dgm:cxn modelId="{9D1827D4-9866-4941-99D9-63AFC2738529}" type="presParOf" srcId="{88D0CD94-1E12-40CC-B460-EC5AF87FD7B4}" destId="{4D38734C-C6EA-40D3-B446-CFDAE516F301}" srcOrd="29" destOrd="0" presId="urn:microsoft.com/office/officeart/2005/8/layout/radial6"/>
    <dgm:cxn modelId="{BE40A970-6993-4A9C-81B9-45F355506ACD}" type="presParOf" srcId="{88D0CD94-1E12-40CC-B460-EC5AF87FD7B4}" destId="{9042590C-A533-4FF3-BAF8-C07976C1275D}" srcOrd="30" destOrd="0" presId="urn:microsoft.com/office/officeart/2005/8/layout/radial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207B01-2F92-4FEF-944F-2FF2879792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29A6DB8-2CC0-43FA-BC9F-6E159DF84789}">
      <dgm:prSet phldrT="[Text]"/>
      <dgm:spPr>
        <a:solidFill>
          <a:schemeClr val="tx2">
            <a:lumMod val="25000"/>
          </a:schemeClr>
        </a:solidFill>
        <a:effectLst>
          <a:glow rad="139700">
            <a:schemeClr val="accent1">
              <a:satMod val="175000"/>
              <a:alpha val="40000"/>
            </a:schemeClr>
          </a:glow>
          <a:innerShdw blurRad="63500" dist="50800" dir="13500000">
            <a:prstClr val="black">
              <a:alpha val="50000"/>
            </a:prstClr>
          </a:innerShdw>
        </a:effectLst>
      </dgm:spPr>
      <dgm:t>
        <a:bodyPr/>
        <a:lstStyle/>
        <a:p>
          <a:r>
            <a:rPr lang="en-US" dirty="0" smtClean="0"/>
            <a:t>Online Classes, Anywhere-Anytime</a:t>
          </a:r>
          <a:endParaRPr lang="en-US" dirty="0"/>
        </a:p>
      </dgm:t>
    </dgm:pt>
    <dgm:pt modelId="{8EDE1C13-402E-4DB8-AE37-B1D313157FA9}" type="parTrans" cxnId="{2B6F8C7A-B10F-4629-B666-8C4D1EBD562D}">
      <dgm:prSet/>
      <dgm:spPr/>
      <dgm:t>
        <a:bodyPr/>
        <a:lstStyle/>
        <a:p>
          <a:endParaRPr lang="en-US"/>
        </a:p>
      </dgm:t>
    </dgm:pt>
    <dgm:pt modelId="{3D1EF699-D7B7-40B3-A4EA-1F14FF769E03}" type="sibTrans" cxnId="{2B6F8C7A-B10F-4629-B666-8C4D1EBD562D}">
      <dgm:prSet/>
      <dgm:spPr/>
      <dgm:t>
        <a:bodyPr/>
        <a:lstStyle/>
        <a:p>
          <a:endParaRPr lang="en-US"/>
        </a:p>
      </dgm:t>
    </dgm:pt>
    <dgm:pt modelId="{936D6938-692D-4556-87F2-A0F7C5B9F2AB}">
      <dgm:prSet phldrT="[Text]"/>
      <dgm:spPr>
        <a:solidFill>
          <a:schemeClr val="tx2">
            <a:lumMod val="25000"/>
          </a:schemeClr>
        </a:solidFill>
        <a:effectLst>
          <a:glow rad="101600">
            <a:schemeClr val="accent1">
              <a:satMod val="175000"/>
              <a:alpha val="40000"/>
            </a:schemeClr>
          </a:glow>
        </a:effectLst>
      </dgm:spPr>
      <dgm:t>
        <a:bodyPr/>
        <a:lstStyle/>
        <a:p>
          <a:r>
            <a:rPr lang="en-US" dirty="0" smtClean="0"/>
            <a:t>Industry-Recognized Credentials and Certificates</a:t>
          </a:r>
          <a:endParaRPr lang="en-US" dirty="0"/>
        </a:p>
      </dgm:t>
    </dgm:pt>
    <dgm:pt modelId="{29861B37-D09F-45C5-99F1-C62E24A3F751}" type="parTrans" cxnId="{53C73791-8A45-4E45-AAC5-6355C554753E}">
      <dgm:prSet/>
      <dgm:spPr/>
      <dgm:t>
        <a:bodyPr/>
        <a:lstStyle/>
        <a:p>
          <a:endParaRPr lang="en-US"/>
        </a:p>
      </dgm:t>
    </dgm:pt>
    <dgm:pt modelId="{A55D3A8F-D0B3-48FC-B117-9F5C86DE39B5}" type="sibTrans" cxnId="{53C73791-8A45-4E45-AAC5-6355C554753E}">
      <dgm:prSet/>
      <dgm:spPr/>
      <dgm:t>
        <a:bodyPr/>
        <a:lstStyle/>
        <a:p>
          <a:endParaRPr lang="en-US"/>
        </a:p>
      </dgm:t>
    </dgm:pt>
    <dgm:pt modelId="{74673873-56BC-4430-A6E5-1398FE1A1E9A}">
      <dgm:prSet phldrT="[Text]"/>
      <dgm:spPr>
        <a:solidFill>
          <a:schemeClr val="tx2">
            <a:lumMod val="25000"/>
          </a:schemeClr>
        </a:solidFill>
        <a:effectLst>
          <a:glow rad="101600">
            <a:schemeClr val="accent1">
              <a:satMod val="175000"/>
              <a:alpha val="40000"/>
            </a:schemeClr>
          </a:glow>
        </a:effectLst>
      </dgm:spPr>
      <dgm:t>
        <a:bodyPr/>
        <a:lstStyle/>
        <a:p>
          <a:r>
            <a:rPr lang="en-US" dirty="0" smtClean="0"/>
            <a:t>Internships</a:t>
          </a:r>
          <a:endParaRPr lang="en-US" dirty="0"/>
        </a:p>
      </dgm:t>
    </dgm:pt>
    <dgm:pt modelId="{F7F7F93C-E811-46BC-8021-45D5F4AAB983}" type="parTrans" cxnId="{C0704B53-EF21-4445-B5C8-E2311D0BEE56}">
      <dgm:prSet/>
      <dgm:spPr/>
      <dgm:t>
        <a:bodyPr/>
        <a:lstStyle/>
        <a:p>
          <a:endParaRPr lang="en-US"/>
        </a:p>
      </dgm:t>
    </dgm:pt>
    <dgm:pt modelId="{AD206F23-7552-4B6A-A62C-DAC2E157FECE}" type="sibTrans" cxnId="{C0704B53-EF21-4445-B5C8-E2311D0BEE56}">
      <dgm:prSet/>
      <dgm:spPr/>
      <dgm:t>
        <a:bodyPr/>
        <a:lstStyle/>
        <a:p>
          <a:endParaRPr lang="en-US"/>
        </a:p>
      </dgm:t>
    </dgm:pt>
    <dgm:pt modelId="{2EECA056-7CA9-4AC0-B1BE-69B239683206}" type="pres">
      <dgm:prSet presAssocID="{E0207B01-2F92-4FEF-944F-2FF2879792C3}" presName="linear" presStyleCnt="0">
        <dgm:presLayoutVars>
          <dgm:dir/>
          <dgm:animLvl val="lvl"/>
          <dgm:resizeHandles val="exact"/>
        </dgm:presLayoutVars>
      </dgm:prSet>
      <dgm:spPr/>
      <dgm:t>
        <a:bodyPr/>
        <a:lstStyle/>
        <a:p>
          <a:endParaRPr lang="en-US"/>
        </a:p>
      </dgm:t>
    </dgm:pt>
    <dgm:pt modelId="{5C87F56D-0763-4ABA-9BB6-ED0BC017E754}" type="pres">
      <dgm:prSet presAssocID="{329A6DB8-2CC0-43FA-BC9F-6E159DF84789}" presName="parentLin" presStyleCnt="0"/>
      <dgm:spPr/>
    </dgm:pt>
    <dgm:pt modelId="{F0C1B4D3-889E-47E7-845C-28DEFC1F3245}" type="pres">
      <dgm:prSet presAssocID="{329A6DB8-2CC0-43FA-BC9F-6E159DF84789}" presName="parentLeftMargin" presStyleLbl="node1" presStyleIdx="0" presStyleCnt="3"/>
      <dgm:spPr/>
      <dgm:t>
        <a:bodyPr/>
        <a:lstStyle/>
        <a:p>
          <a:endParaRPr lang="en-US"/>
        </a:p>
      </dgm:t>
    </dgm:pt>
    <dgm:pt modelId="{5A20D9C7-9EB2-4EE0-B682-E3AF68D42356}" type="pres">
      <dgm:prSet presAssocID="{329A6DB8-2CC0-43FA-BC9F-6E159DF84789}" presName="parentText" presStyleLbl="node1" presStyleIdx="0" presStyleCnt="3" custLinFactY="-100000" custLinFactNeighborX="-5501" custLinFactNeighborY="-149094">
        <dgm:presLayoutVars>
          <dgm:chMax val="0"/>
          <dgm:bulletEnabled val="1"/>
        </dgm:presLayoutVars>
      </dgm:prSet>
      <dgm:spPr/>
      <dgm:t>
        <a:bodyPr/>
        <a:lstStyle/>
        <a:p>
          <a:endParaRPr lang="en-US"/>
        </a:p>
      </dgm:t>
    </dgm:pt>
    <dgm:pt modelId="{A5A6644A-B989-45CF-9FC6-F6B60CD049F5}" type="pres">
      <dgm:prSet presAssocID="{329A6DB8-2CC0-43FA-BC9F-6E159DF84789}" presName="negativeSpace" presStyleCnt="0"/>
      <dgm:spPr/>
    </dgm:pt>
    <dgm:pt modelId="{75D0D7F2-CA74-42C0-B085-79695C710731}" type="pres">
      <dgm:prSet presAssocID="{329A6DB8-2CC0-43FA-BC9F-6E159DF84789}" presName="childText" presStyleLbl="conFgAcc1" presStyleIdx="0" presStyleCnt="3" custLinFactY="-224850" custLinFactNeighborY="-300000">
        <dgm:presLayoutVars>
          <dgm:bulletEnabled val="1"/>
        </dgm:presLayoutVars>
      </dgm:prSet>
      <dgm:spPr/>
    </dgm:pt>
    <dgm:pt modelId="{67721123-1CA2-4AC1-9F58-B6AB22945EDC}" type="pres">
      <dgm:prSet presAssocID="{3D1EF699-D7B7-40B3-A4EA-1F14FF769E03}" presName="spaceBetweenRectangles" presStyleCnt="0"/>
      <dgm:spPr/>
    </dgm:pt>
    <dgm:pt modelId="{F0FE6DBE-9E2D-490B-8C50-24EB71049330}" type="pres">
      <dgm:prSet presAssocID="{936D6938-692D-4556-87F2-A0F7C5B9F2AB}" presName="parentLin" presStyleCnt="0"/>
      <dgm:spPr/>
    </dgm:pt>
    <dgm:pt modelId="{76F1CC0E-6751-4B5A-A143-F229E655B26F}" type="pres">
      <dgm:prSet presAssocID="{936D6938-692D-4556-87F2-A0F7C5B9F2AB}" presName="parentLeftMargin" presStyleLbl="node1" presStyleIdx="0" presStyleCnt="3"/>
      <dgm:spPr/>
      <dgm:t>
        <a:bodyPr/>
        <a:lstStyle/>
        <a:p>
          <a:endParaRPr lang="en-US"/>
        </a:p>
      </dgm:t>
    </dgm:pt>
    <dgm:pt modelId="{4C2D1A2D-C3DA-4CC5-953F-8CB0B9287929}" type="pres">
      <dgm:prSet presAssocID="{936D6938-692D-4556-87F2-A0F7C5B9F2AB}" presName="parentText" presStyleLbl="node1" presStyleIdx="1" presStyleCnt="3" custLinFactY="-100000" custLinFactNeighborX="-5501" custLinFactNeighborY="-111094">
        <dgm:presLayoutVars>
          <dgm:chMax val="0"/>
          <dgm:bulletEnabled val="1"/>
        </dgm:presLayoutVars>
      </dgm:prSet>
      <dgm:spPr/>
      <dgm:t>
        <a:bodyPr/>
        <a:lstStyle/>
        <a:p>
          <a:endParaRPr lang="en-US"/>
        </a:p>
      </dgm:t>
    </dgm:pt>
    <dgm:pt modelId="{04DB7075-9F08-40E2-9002-903615C55866}" type="pres">
      <dgm:prSet presAssocID="{936D6938-692D-4556-87F2-A0F7C5B9F2AB}" presName="negativeSpace" presStyleCnt="0"/>
      <dgm:spPr/>
    </dgm:pt>
    <dgm:pt modelId="{ECB70AE8-0EAB-4232-99FC-0C85FC2CBE6E}" type="pres">
      <dgm:prSet presAssocID="{936D6938-692D-4556-87F2-A0F7C5B9F2AB}" presName="childText" presStyleLbl="conFgAcc1" presStyleIdx="1" presStyleCnt="3" custLinFactY="-200000" custLinFactNeighborY="-208233">
        <dgm:presLayoutVars>
          <dgm:bulletEnabled val="1"/>
        </dgm:presLayoutVars>
      </dgm:prSet>
      <dgm:spPr/>
    </dgm:pt>
    <dgm:pt modelId="{130ACF48-921D-4546-A8B2-B06D118CF4E5}" type="pres">
      <dgm:prSet presAssocID="{A55D3A8F-D0B3-48FC-B117-9F5C86DE39B5}" presName="spaceBetweenRectangles" presStyleCnt="0"/>
      <dgm:spPr/>
    </dgm:pt>
    <dgm:pt modelId="{63B9A2E6-44D7-43C8-A9D4-D9C4B43C6E7A}" type="pres">
      <dgm:prSet presAssocID="{74673873-56BC-4430-A6E5-1398FE1A1E9A}" presName="parentLin" presStyleCnt="0"/>
      <dgm:spPr/>
    </dgm:pt>
    <dgm:pt modelId="{AC39B3A4-E2BC-40D2-971B-A9CDA162E906}" type="pres">
      <dgm:prSet presAssocID="{74673873-56BC-4430-A6E5-1398FE1A1E9A}" presName="parentLeftMargin" presStyleLbl="node1" presStyleIdx="1" presStyleCnt="3"/>
      <dgm:spPr/>
      <dgm:t>
        <a:bodyPr/>
        <a:lstStyle/>
        <a:p>
          <a:endParaRPr lang="en-US"/>
        </a:p>
      </dgm:t>
    </dgm:pt>
    <dgm:pt modelId="{7B4F8D00-705E-4647-B27B-F906E833545F}" type="pres">
      <dgm:prSet presAssocID="{74673873-56BC-4430-A6E5-1398FE1A1E9A}" presName="parentText" presStyleLbl="node1" presStyleIdx="2" presStyleCnt="3" custLinFactY="-73093" custLinFactNeighborX="-5501" custLinFactNeighborY="-100000">
        <dgm:presLayoutVars>
          <dgm:chMax val="0"/>
          <dgm:bulletEnabled val="1"/>
        </dgm:presLayoutVars>
      </dgm:prSet>
      <dgm:spPr/>
      <dgm:t>
        <a:bodyPr/>
        <a:lstStyle/>
        <a:p>
          <a:endParaRPr lang="en-US"/>
        </a:p>
      </dgm:t>
    </dgm:pt>
    <dgm:pt modelId="{37DFAA7E-D508-441A-9F38-ACCA8E9A09D0}" type="pres">
      <dgm:prSet presAssocID="{74673873-56BC-4430-A6E5-1398FE1A1E9A}" presName="negativeSpace" presStyleCnt="0"/>
      <dgm:spPr/>
    </dgm:pt>
    <dgm:pt modelId="{88407B6C-1FE4-4E7C-8117-48F646B30DB8}" type="pres">
      <dgm:prSet presAssocID="{74673873-56BC-4430-A6E5-1398FE1A1E9A}" presName="childText" presStyleLbl="conFgAcc1" presStyleIdx="2" presStyleCnt="3" custLinFactY="-100000" custLinFactNeighborY="-136066">
        <dgm:presLayoutVars>
          <dgm:bulletEnabled val="1"/>
        </dgm:presLayoutVars>
      </dgm:prSet>
      <dgm:spPr/>
      <dgm:t>
        <a:bodyPr/>
        <a:lstStyle/>
        <a:p>
          <a:endParaRPr lang="en-US"/>
        </a:p>
      </dgm:t>
    </dgm:pt>
  </dgm:ptLst>
  <dgm:cxnLst>
    <dgm:cxn modelId="{B6C68925-6349-42E6-ACB7-8693978C7647}" type="presOf" srcId="{329A6DB8-2CC0-43FA-BC9F-6E159DF84789}" destId="{5A20D9C7-9EB2-4EE0-B682-E3AF68D42356}" srcOrd="1" destOrd="0" presId="urn:microsoft.com/office/officeart/2005/8/layout/list1"/>
    <dgm:cxn modelId="{4F9C7DB8-352F-43EA-A8CA-AAF5E0C73E2C}" type="presOf" srcId="{936D6938-692D-4556-87F2-A0F7C5B9F2AB}" destId="{76F1CC0E-6751-4B5A-A143-F229E655B26F}" srcOrd="0" destOrd="0" presId="urn:microsoft.com/office/officeart/2005/8/layout/list1"/>
    <dgm:cxn modelId="{413B00FB-A142-4BF3-92DD-1BAB618F4293}" type="presOf" srcId="{74673873-56BC-4430-A6E5-1398FE1A1E9A}" destId="{AC39B3A4-E2BC-40D2-971B-A9CDA162E906}" srcOrd="0" destOrd="0" presId="urn:microsoft.com/office/officeart/2005/8/layout/list1"/>
    <dgm:cxn modelId="{C0704B53-EF21-4445-B5C8-E2311D0BEE56}" srcId="{E0207B01-2F92-4FEF-944F-2FF2879792C3}" destId="{74673873-56BC-4430-A6E5-1398FE1A1E9A}" srcOrd="2" destOrd="0" parTransId="{F7F7F93C-E811-46BC-8021-45D5F4AAB983}" sibTransId="{AD206F23-7552-4B6A-A62C-DAC2E157FECE}"/>
    <dgm:cxn modelId="{617044A0-3217-4A19-BD42-6B8875C1E9CF}" type="presOf" srcId="{329A6DB8-2CC0-43FA-BC9F-6E159DF84789}" destId="{F0C1B4D3-889E-47E7-845C-28DEFC1F3245}" srcOrd="0" destOrd="0" presId="urn:microsoft.com/office/officeart/2005/8/layout/list1"/>
    <dgm:cxn modelId="{10C587CB-4273-4315-AD47-6A875603DA27}" type="presOf" srcId="{936D6938-692D-4556-87F2-A0F7C5B9F2AB}" destId="{4C2D1A2D-C3DA-4CC5-953F-8CB0B9287929}" srcOrd="1" destOrd="0" presId="urn:microsoft.com/office/officeart/2005/8/layout/list1"/>
    <dgm:cxn modelId="{2B6F8C7A-B10F-4629-B666-8C4D1EBD562D}" srcId="{E0207B01-2F92-4FEF-944F-2FF2879792C3}" destId="{329A6DB8-2CC0-43FA-BC9F-6E159DF84789}" srcOrd="0" destOrd="0" parTransId="{8EDE1C13-402E-4DB8-AE37-B1D313157FA9}" sibTransId="{3D1EF699-D7B7-40B3-A4EA-1F14FF769E03}"/>
    <dgm:cxn modelId="{50D618E6-FF77-41CD-BAC0-1261884CBC9A}" type="presOf" srcId="{74673873-56BC-4430-A6E5-1398FE1A1E9A}" destId="{7B4F8D00-705E-4647-B27B-F906E833545F}" srcOrd="1" destOrd="0" presId="urn:microsoft.com/office/officeart/2005/8/layout/list1"/>
    <dgm:cxn modelId="{18A80A58-4FA9-4A81-8F29-6AA8577B1B66}" type="presOf" srcId="{E0207B01-2F92-4FEF-944F-2FF2879792C3}" destId="{2EECA056-7CA9-4AC0-B1BE-69B239683206}" srcOrd="0" destOrd="0" presId="urn:microsoft.com/office/officeart/2005/8/layout/list1"/>
    <dgm:cxn modelId="{53C73791-8A45-4E45-AAC5-6355C554753E}" srcId="{E0207B01-2F92-4FEF-944F-2FF2879792C3}" destId="{936D6938-692D-4556-87F2-A0F7C5B9F2AB}" srcOrd="1" destOrd="0" parTransId="{29861B37-D09F-45C5-99F1-C62E24A3F751}" sibTransId="{A55D3A8F-D0B3-48FC-B117-9F5C86DE39B5}"/>
    <dgm:cxn modelId="{2AADB52A-1B3C-4D88-9A86-48F23BBDE974}" type="presParOf" srcId="{2EECA056-7CA9-4AC0-B1BE-69B239683206}" destId="{5C87F56D-0763-4ABA-9BB6-ED0BC017E754}" srcOrd="0" destOrd="0" presId="urn:microsoft.com/office/officeart/2005/8/layout/list1"/>
    <dgm:cxn modelId="{A4A2F63C-B0FA-457D-9065-AAD3B7CCCEBE}" type="presParOf" srcId="{5C87F56D-0763-4ABA-9BB6-ED0BC017E754}" destId="{F0C1B4D3-889E-47E7-845C-28DEFC1F3245}" srcOrd="0" destOrd="0" presId="urn:microsoft.com/office/officeart/2005/8/layout/list1"/>
    <dgm:cxn modelId="{F6331CFF-F03A-4AEB-8E35-E7E02BBC723F}" type="presParOf" srcId="{5C87F56D-0763-4ABA-9BB6-ED0BC017E754}" destId="{5A20D9C7-9EB2-4EE0-B682-E3AF68D42356}" srcOrd="1" destOrd="0" presId="urn:microsoft.com/office/officeart/2005/8/layout/list1"/>
    <dgm:cxn modelId="{18627F05-46FA-4E71-8273-658F53981C63}" type="presParOf" srcId="{2EECA056-7CA9-4AC0-B1BE-69B239683206}" destId="{A5A6644A-B989-45CF-9FC6-F6B60CD049F5}" srcOrd="1" destOrd="0" presId="urn:microsoft.com/office/officeart/2005/8/layout/list1"/>
    <dgm:cxn modelId="{1E159CA6-3335-4467-87C3-86C44CFBB5DF}" type="presParOf" srcId="{2EECA056-7CA9-4AC0-B1BE-69B239683206}" destId="{75D0D7F2-CA74-42C0-B085-79695C710731}" srcOrd="2" destOrd="0" presId="urn:microsoft.com/office/officeart/2005/8/layout/list1"/>
    <dgm:cxn modelId="{FA1C927D-F1EA-4254-A047-AFF884EFF995}" type="presParOf" srcId="{2EECA056-7CA9-4AC0-B1BE-69B239683206}" destId="{67721123-1CA2-4AC1-9F58-B6AB22945EDC}" srcOrd="3" destOrd="0" presId="urn:microsoft.com/office/officeart/2005/8/layout/list1"/>
    <dgm:cxn modelId="{2BDD1491-ECC4-4A1C-8FA7-CDA5779A1225}" type="presParOf" srcId="{2EECA056-7CA9-4AC0-B1BE-69B239683206}" destId="{F0FE6DBE-9E2D-490B-8C50-24EB71049330}" srcOrd="4" destOrd="0" presId="urn:microsoft.com/office/officeart/2005/8/layout/list1"/>
    <dgm:cxn modelId="{C273920F-D311-4765-A0CD-BE9B1A3A58B1}" type="presParOf" srcId="{F0FE6DBE-9E2D-490B-8C50-24EB71049330}" destId="{76F1CC0E-6751-4B5A-A143-F229E655B26F}" srcOrd="0" destOrd="0" presId="urn:microsoft.com/office/officeart/2005/8/layout/list1"/>
    <dgm:cxn modelId="{ED302039-CBD6-43C5-B6BC-791A70BDC35F}" type="presParOf" srcId="{F0FE6DBE-9E2D-490B-8C50-24EB71049330}" destId="{4C2D1A2D-C3DA-4CC5-953F-8CB0B9287929}" srcOrd="1" destOrd="0" presId="urn:microsoft.com/office/officeart/2005/8/layout/list1"/>
    <dgm:cxn modelId="{C9022678-E4F5-4354-9638-B6CE4B60DEED}" type="presParOf" srcId="{2EECA056-7CA9-4AC0-B1BE-69B239683206}" destId="{04DB7075-9F08-40E2-9002-903615C55866}" srcOrd="5" destOrd="0" presId="urn:microsoft.com/office/officeart/2005/8/layout/list1"/>
    <dgm:cxn modelId="{266C9DBC-9C42-4E54-BF0F-27A10A54818B}" type="presParOf" srcId="{2EECA056-7CA9-4AC0-B1BE-69B239683206}" destId="{ECB70AE8-0EAB-4232-99FC-0C85FC2CBE6E}" srcOrd="6" destOrd="0" presId="urn:microsoft.com/office/officeart/2005/8/layout/list1"/>
    <dgm:cxn modelId="{8EF0FAA6-C308-4463-8E67-E7BF8B84E8AF}" type="presParOf" srcId="{2EECA056-7CA9-4AC0-B1BE-69B239683206}" destId="{130ACF48-921D-4546-A8B2-B06D118CF4E5}" srcOrd="7" destOrd="0" presId="urn:microsoft.com/office/officeart/2005/8/layout/list1"/>
    <dgm:cxn modelId="{27419D0F-77C5-4610-9DEA-22A94BC393B1}" type="presParOf" srcId="{2EECA056-7CA9-4AC0-B1BE-69B239683206}" destId="{63B9A2E6-44D7-43C8-A9D4-D9C4B43C6E7A}" srcOrd="8" destOrd="0" presId="urn:microsoft.com/office/officeart/2005/8/layout/list1"/>
    <dgm:cxn modelId="{543D1A9C-4D17-428B-8230-37E48FAAD8C1}" type="presParOf" srcId="{63B9A2E6-44D7-43C8-A9D4-D9C4B43C6E7A}" destId="{AC39B3A4-E2BC-40D2-971B-A9CDA162E906}" srcOrd="0" destOrd="0" presId="urn:microsoft.com/office/officeart/2005/8/layout/list1"/>
    <dgm:cxn modelId="{EAD23B9D-EDD7-475C-961B-CCFEAB34399F}" type="presParOf" srcId="{63B9A2E6-44D7-43C8-A9D4-D9C4B43C6E7A}" destId="{7B4F8D00-705E-4647-B27B-F906E833545F}" srcOrd="1" destOrd="0" presId="urn:microsoft.com/office/officeart/2005/8/layout/list1"/>
    <dgm:cxn modelId="{41453D67-49A8-4CD1-8809-0DBF12F9BEDC}" type="presParOf" srcId="{2EECA056-7CA9-4AC0-B1BE-69B239683206}" destId="{37DFAA7E-D508-441A-9F38-ACCA8E9A09D0}" srcOrd="9" destOrd="0" presId="urn:microsoft.com/office/officeart/2005/8/layout/list1"/>
    <dgm:cxn modelId="{6F342B48-A5F0-4C08-BA05-33ED7813FE33}" type="presParOf" srcId="{2EECA056-7CA9-4AC0-B1BE-69B239683206}" destId="{88407B6C-1FE4-4E7C-8117-48F646B30DB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887227-0B57-4886-95E0-8752C37362D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80E4FE7-6982-43B1-B04E-3C26575ABDDF}">
      <dgm:prSet phldrT="[Text]"/>
      <dgm:spPr>
        <a:solidFill>
          <a:schemeClr val="tx2">
            <a:lumMod val="25000"/>
          </a:schemeClr>
        </a:solidFill>
        <a:scene3d>
          <a:camera prst="orthographicFront"/>
          <a:lightRig rig="threePt" dir="t"/>
        </a:scene3d>
        <a:sp3d>
          <a:bevelT/>
        </a:sp3d>
      </dgm:spPr>
      <dgm:t>
        <a:bodyPr/>
        <a:lstStyle/>
        <a:p>
          <a:r>
            <a:rPr lang="en-US" dirty="0" smtClean="0"/>
            <a:t>Collaborative</a:t>
          </a:r>
        </a:p>
      </dgm:t>
    </dgm:pt>
    <dgm:pt modelId="{13AE50D6-9C2D-48BA-9A04-7C239804A14E}" type="parTrans" cxnId="{77B4F213-E70B-4679-81FF-D4EB4DBA3968}">
      <dgm:prSet/>
      <dgm:spPr/>
      <dgm:t>
        <a:bodyPr/>
        <a:lstStyle/>
        <a:p>
          <a:endParaRPr lang="en-US"/>
        </a:p>
      </dgm:t>
    </dgm:pt>
    <dgm:pt modelId="{8154E52F-F7ED-46C2-9216-18349C93ED16}" type="sibTrans" cxnId="{77B4F213-E70B-4679-81FF-D4EB4DBA3968}">
      <dgm:prSet/>
      <dgm:spPr/>
      <dgm:t>
        <a:bodyPr/>
        <a:lstStyle/>
        <a:p>
          <a:endParaRPr lang="en-US"/>
        </a:p>
      </dgm:t>
    </dgm:pt>
    <dgm:pt modelId="{8CD7F37D-BBCF-4222-9B29-72F72A8D606D}">
      <dgm:prSet phldrT="[Text]"/>
      <dgm:spPr>
        <a:solidFill>
          <a:schemeClr val="tx2">
            <a:lumMod val="25000"/>
          </a:schemeClr>
        </a:solidFill>
        <a:scene3d>
          <a:camera prst="orthographicFront"/>
          <a:lightRig rig="threePt" dir="t"/>
        </a:scene3d>
        <a:sp3d>
          <a:bevelT/>
        </a:sp3d>
      </dgm:spPr>
      <dgm:t>
        <a:bodyPr/>
        <a:lstStyle/>
        <a:p>
          <a:r>
            <a:rPr lang="en-US" dirty="0" smtClean="0"/>
            <a:t>Partnerships</a:t>
          </a:r>
          <a:endParaRPr lang="en-US" dirty="0"/>
        </a:p>
      </dgm:t>
    </dgm:pt>
    <dgm:pt modelId="{F531DDC0-4B38-4F15-AB9B-E2CBFDAB2389}" type="parTrans" cxnId="{A9D56192-AF4B-47AA-8E15-34858DC63D01}">
      <dgm:prSet/>
      <dgm:spPr/>
      <dgm:t>
        <a:bodyPr/>
        <a:lstStyle/>
        <a:p>
          <a:endParaRPr lang="en-US"/>
        </a:p>
      </dgm:t>
    </dgm:pt>
    <dgm:pt modelId="{D8F3C6D6-195B-43F3-9FDA-57174CE67EC2}" type="sibTrans" cxnId="{A9D56192-AF4B-47AA-8E15-34858DC63D01}">
      <dgm:prSet/>
      <dgm:spPr/>
      <dgm:t>
        <a:bodyPr/>
        <a:lstStyle/>
        <a:p>
          <a:endParaRPr lang="en-US"/>
        </a:p>
      </dgm:t>
    </dgm:pt>
    <dgm:pt modelId="{0CA81B01-27AB-4DB2-977E-C77563B03E6C}">
      <dgm:prSet phldrT="[Text]"/>
      <dgm:spPr>
        <a:solidFill>
          <a:schemeClr val="tx2">
            <a:lumMod val="25000"/>
          </a:schemeClr>
        </a:solidFill>
        <a:scene3d>
          <a:camera prst="orthographicFront"/>
          <a:lightRig rig="threePt" dir="t"/>
        </a:scene3d>
        <a:sp3d>
          <a:bevelT/>
        </a:sp3d>
      </dgm:spPr>
      <dgm:t>
        <a:bodyPr/>
        <a:lstStyle/>
        <a:p>
          <a:r>
            <a:rPr lang="en-US" dirty="0" smtClean="0"/>
            <a:t>Dual Academic and College Credit</a:t>
          </a:r>
          <a:endParaRPr lang="en-US" dirty="0"/>
        </a:p>
      </dgm:t>
    </dgm:pt>
    <dgm:pt modelId="{D5203638-5978-4409-9523-18F14723652D}" type="parTrans" cxnId="{173A92E2-487B-4203-9BF8-B33C312ACEA2}">
      <dgm:prSet/>
      <dgm:spPr/>
      <dgm:t>
        <a:bodyPr/>
        <a:lstStyle/>
        <a:p>
          <a:endParaRPr lang="en-US"/>
        </a:p>
      </dgm:t>
    </dgm:pt>
    <dgm:pt modelId="{C188B162-63FB-42C1-BBE8-543E6B13EBFA}" type="sibTrans" cxnId="{173A92E2-487B-4203-9BF8-B33C312ACEA2}">
      <dgm:prSet/>
      <dgm:spPr/>
      <dgm:t>
        <a:bodyPr/>
        <a:lstStyle/>
        <a:p>
          <a:endParaRPr lang="en-US"/>
        </a:p>
      </dgm:t>
    </dgm:pt>
    <dgm:pt modelId="{EDD5EDE9-BC67-4A63-B83E-444ED02434F5}">
      <dgm:prSet phldrT="[Text]"/>
      <dgm:spPr>
        <a:solidFill>
          <a:schemeClr val="tx2">
            <a:lumMod val="25000"/>
          </a:schemeClr>
        </a:solidFill>
        <a:scene3d>
          <a:camera prst="orthographicFront"/>
          <a:lightRig rig="threePt" dir="t"/>
        </a:scene3d>
        <a:sp3d>
          <a:bevelT/>
        </a:sp3d>
      </dgm:spPr>
      <dgm:t>
        <a:bodyPr/>
        <a:lstStyle/>
        <a:p>
          <a:r>
            <a:rPr lang="en-US" dirty="0" smtClean="0"/>
            <a:t>Systemic</a:t>
          </a:r>
          <a:endParaRPr lang="en-US" dirty="0"/>
        </a:p>
      </dgm:t>
    </dgm:pt>
    <dgm:pt modelId="{0475F1D2-4898-41AC-82B9-E17C7E0B9314}" type="parTrans" cxnId="{D129AC00-FFAD-44B3-860C-6178698FA1C6}">
      <dgm:prSet/>
      <dgm:spPr/>
      <dgm:t>
        <a:bodyPr/>
        <a:lstStyle/>
        <a:p>
          <a:endParaRPr lang="en-US"/>
        </a:p>
      </dgm:t>
    </dgm:pt>
    <dgm:pt modelId="{916BD954-873E-4DD1-899D-368F8E2B025D}" type="sibTrans" cxnId="{D129AC00-FFAD-44B3-860C-6178698FA1C6}">
      <dgm:prSet/>
      <dgm:spPr/>
      <dgm:t>
        <a:bodyPr/>
        <a:lstStyle/>
        <a:p>
          <a:endParaRPr lang="en-US"/>
        </a:p>
      </dgm:t>
    </dgm:pt>
    <dgm:pt modelId="{7A421746-CF19-4254-AC0F-4B0B5267B2F4}">
      <dgm:prSet phldrT="[Text]"/>
      <dgm:spPr>
        <a:solidFill>
          <a:schemeClr val="tx2">
            <a:lumMod val="25000"/>
          </a:schemeClr>
        </a:solidFill>
        <a:scene3d>
          <a:camera prst="orthographicFront"/>
          <a:lightRig rig="threePt" dir="t"/>
        </a:scene3d>
        <a:sp3d>
          <a:bevelT/>
        </a:sp3d>
      </dgm:spPr>
      <dgm:t>
        <a:bodyPr/>
        <a:lstStyle/>
        <a:p>
          <a:r>
            <a:rPr lang="en-US" dirty="0" smtClean="0"/>
            <a:t>All High School Students Enrolled in an Academy</a:t>
          </a:r>
          <a:endParaRPr lang="en-US" dirty="0"/>
        </a:p>
      </dgm:t>
    </dgm:pt>
    <dgm:pt modelId="{86F2F846-A6D8-4E60-8126-0C35C7B15871}" type="parTrans" cxnId="{C80A1044-1BD7-404D-848F-BDECC0C1C1FE}">
      <dgm:prSet/>
      <dgm:spPr/>
      <dgm:t>
        <a:bodyPr/>
        <a:lstStyle/>
        <a:p>
          <a:endParaRPr lang="en-US"/>
        </a:p>
      </dgm:t>
    </dgm:pt>
    <dgm:pt modelId="{31F263E6-AE3D-4F94-99F0-52A2B474506E}" type="sibTrans" cxnId="{C80A1044-1BD7-404D-848F-BDECC0C1C1FE}">
      <dgm:prSet/>
      <dgm:spPr/>
      <dgm:t>
        <a:bodyPr/>
        <a:lstStyle/>
        <a:p>
          <a:endParaRPr lang="en-US"/>
        </a:p>
      </dgm:t>
    </dgm:pt>
    <dgm:pt modelId="{D5510F0F-45A9-4A31-8CC5-0B4E8F235574}">
      <dgm:prSet phldrT="[Text]"/>
      <dgm:spPr>
        <a:solidFill>
          <a:schemeClr val="tx2">
            <a:lumMod val="25000"/>
          </a:schemeClr>
        </a:solidFill>
        <a:scene3d>
          <a:camera prst="orthographicFront"/>
          <a:lightRig rig="threePt" dir="t"/>
        </a:scene3d>
        <a:sp3d>
          <a:bevelT/>
        </a:sp3d>
      </dgm:spPr>
      <dgm:t>
        <a:bodyPr/>
        <a:lstStyle/>
        <a:p>
          <a:r>
            <a:rPr lang="en-US" dirty="0" smtClean="0"/>
            <a:t>Course Sequences</a:t>
          </a:r>
          <a:endParaRPr lang="en-US" dirty="0"/>
        </a:p>
      </dgm:t>
    </dgm:pt>
    <dgm:pt modelId="{0EF05FE5-3469-4DB7-A989-D5F1B600189F}" type="parTrans" cxnId="{B81C4D56-112C-4BF7-8E79-5B2A7E527DE5}">
      <dgm:prSet/>
      <dgm:spPr/>
      <dgm:t>
        <a:bodyPr/>
        <a:lstStyle/>
        <a:p>
          <a:endParaRPr lang="en-US"/>
        </a:p>
      </dgm:t>
    </dgm:pt>
    <dgm:pt modelId="{553756D6-F6CD-4BD5-976F-96F1F717FFD0}" type="sibTrans" cxnId="{B81C4D56-112C-4BF7-8E79-5B2A7E527DE5}">
      <dgm:prSet/>
      <dgm:spPr/>
      <dgm:t>
        <a:bodyPr/>
        <a:lstStyle/>
        <a:p>
          <a:endParaRPr lang="en-US"/>
        </a:p>
      </dgm:t>
    </dgm:pt>
    <dgm:pt modelId="{522CA0B5-6A04-4379-99A6-7037749D5BE2}">
      <dgm:prSet phldrT="[Text]"/>
      <dgm:spPr>
        <a:solidFill>
          <a:schemeClr val="tx2">
            <a:lumMod val="25000"/>
          </a:schemeClr>
        </a:solidFill>
        <a:scene3d>
          <a:camera prst="orthographicFront"/>
          <a:lightRig rig="threePt" dir="t"/>
        </a:scene3d>
        <a:sp3d>
          <a:bevelT/>
        </a:sp3d>
      </dgm:spPr>
      <dgm:t>
        <a:bodyPr/>
        <a:lstStyle/>
        <a:p>
          <a:r>
            <a:rPr lang="en-US" dirty="0" smtClean="0"/>
            <a:t>Student-Centered</a:t>
          </a:r>
          <a:endParaRPr lang="en-US" dirty="0"/>
        </a:p>
      </dgm:t>
    </dgm:pt>
    <dgm:pt modelId="{F15DCED4-65FF-4FD0-8DC2-CBB524E13CE5}" type="parTrans" cxnId="{C86B55B1-7120-47E4-A151-0E49BB0BD937}">
      <dgm:prSet/>
      <dgm:spPr/>
      <dgm:t>
        <a:bodyPr/>
        <a:lstStyle/>
        <a:p>
          <a:endParaRPr lang="en-US"/>
        </a:p>
      </dgm:t>
    </dgm:pt>
    <dgm:pt modelId="{5FDE2EC1-CB59-42A6-AD4D-E39A4E1A687F}" type="sibTrans" cxnId="{C86B55B1-7120-47E4-A151-0E49BB0BD937}">
      <dgm:prSet/>
      <dgm:spPr/>
      <dgm:t>
        <a:bodyPr/>
        <a:lstStyle/>
        <a:p>
          <a:endParaRPr lang="en-US"/>
        </a:p>
      </dgm:t>
    </dgm:pt>
    <dgm:pt modelId="{293BB0C8-0EA9-4793-9D6B-E57C8898ADB3}">
      <dgm:prSet phldrT="[Text]"/>
      <dgm:spPr>
        <a:solidFill>
          <a:schemeClr val="tx2">
            <a:lumMod val="25000"/>
          </a:schemeClr>
        </a:solidFill>
        <a:scene3d>
          <a:camera prst="orthographicFront"/>
          <a:lightRig rig="threePt" dir="t"/>
        </a:scene3d>
        <a:sp3d>
          <a:bevelT/>
        </a:sp3d>
      </dgm:spPr>
      <dgm:t>
        <a:bodyPr/>
        <a:lstStyle/>
        <a:p>
          <a:r>
            <a:rPr lang="en-US" dirty="0" smtClean="0"/>
            <a:t>Broad Academy Clusters Offering Multiple Choices of Program Focus Pathways Offering High Wage and High Opportunities for Future Employment</a:t>
          </a:r>
          <a:endParaRPr lang="en-US" dirty="0"/>
        </a:p>
      </dgm:t>
    </dgm:pt>
    <dgm:pt modelId="{F8F27075-4BF9-4908-8E0F-250C50959275}" type="parTrans" cxnId="{0438AA3F-C27C-496B-863C-3BC1E5D847DC}">
      <dgm:prSet/>
      <dgm:spPr/>
      <dgm:t>
        <a:bodyPr/>
        <a:lstStyle/>
        <a:p>
          <a:endParaRPr lang="en-US"/>
        </a:p>
      </dgm:t>
    </dgm:pt>
    <dgm:pt modelId="{D1A250DD-74B7-49B3-949C-2168F1503EB9}" type="sibTrans" cxnId="{0438AA3F-C27C-496B-863C-3BC1E5D847DC}">
      <dgm:prSet/>
      <dgm:spPr/>
      <dgm:t>
        <a:bodyPr/>
        <a:lstStyle/>
        <a:p>
          <a:endParaRPr lang="en-US"/>
        </a:p>
      </dgm:t>
    </dgm:pt>
    <dgm:pt modelId="{5C751BFF-8172-42B7-BC10-7BE591559FF8}">
      <dgm:prSet phldrT="[Text]"/>
      <dgm:spPr>
        <a:solidFill>
          <a:schemeClr val="tx2">
            <a:lumMod val="25000"/>
          </a:schemeClr>
        </a:solidFill>
        <a:scene3d>
          <a:camera prst="orthographicFront"/>
          <a:lightRig rig="threePt" dir="t"/>
        </a:scene3d>
        <a:sp3d>
          <a:bevelT/>
        </a:sp3d>
      </dgm:spPr>
      <dgm:t>
        <a:bodyPr/>
        <a:lstStyle/>
        <a:p>
          <a:r>
            <a:rPr lang="en-US" dirty="0" smtClean="0"/>
            <a:t>Anywhere-Anytime Online and Blended Learning Options</a:t>
          </a:r>
          <a:endParaRPr lang="en-US" dirty="0"/>
        </a:p>
      </dgm:t>
    </dgm:pt>
    <dgm:pt modelId="{2CA17819-1887-4D63-83B5-5C561E6F92AF}" type="parTrans" cxnId="{0948A4E3-196A-42AA-9BE7-44D7E503642B}">
      <dgm:prSet/>
      <dgm:spPr/>
      <dgm:t>
        <a:bodyPr/>
        <a:lstStyle/>
        <a:p>
          <a:endParaRPr lang="en-US"/>
        </a:p>
      </dgm:t>
    </dgm:pt>
    <dgm:pt modelId="{EB63E49F-0A5D-4712-B1FD-B25D5AD97556}" type="sibTrans" cxnId="{0948A4E3-196A-42AA-9BE7-44D7E503642B}">
      <dgm:prSet/>
      <dgm:spPr/>
      <dgm:t>
        <a:bodyPr/>
        <a:lstStyle/>
        <a:p>
          <a:endParaRPr lang="en-US"/>
        </a:p>
      </dgm:t>
    </dgm:pt>
    <dgm:pt modelId="{669A832A-F94C-4A05-B9A5-CA6CD9435BC8}">
      <dgm:prSet phldrT="[Text]"/>
      <dgm:spPr>
        <a:solidFill>
          <a:schemeClr val="tx2">
            <a:lumMod val="25000"/>
          </a:schemeClr>
        </a:solidFill>
        <a:scene3d>
          <a:camera prst="orthographicFront"/>
          <a:lightRig rig="threePt" dir="t"/>
        </a:scene3d>
        <a:sp3d>
          <a:bevelT/>
        </a:sp3d>
      </dgm:spPr>
      <dgm:t>
        <a:bodyPr/>
        <a:lstStyle/>
        <a:p>
          <a:r>
            <a:rPr lang="en-US" dirty="0" smtClean="0"/>
            <a:t>Professional Development</a:t>
          </a:r>
          <a:endParaRPr lang="en-US" dirty="0"/>
        </a:p>
      </dgm:t>
    </dgm:pt>
    <dgm:pt modelId="{B8E42ED1-FF85-4736-9C21-86DD67192E9F}" type="parTrans" cxnId="{6B435A7E-3392-44C6-822B-DD7B6B0B7DD9}">
      <dgm:prSet/>
      <dgm:spPr/>
      <dgm:t>
        <a:bodyPr/>
        <a:lstStyle/>
        <a:p>
          <a:endParaRPr lang="en-US"/>
        </a:p>
      </dgm:t>
    </dgm:pt>
    <dgm:pt modelId="{B73722C0-53CC-439C-9DB2-25105EBEC2A0}" type="sibTrans" cxnId="{6B435A7E-3392-44C6-822B-DD7B6B0B7DD9}">
      <dgm:prSet/>
      <dgm:spPr/>
      <dgm:t>
        <a:bodyPr/>
        <a:lstStyle/>
        <a:p>
          <a:endParaRPr lang="en-US"/>
        </a:p>
      </dgm:t>
    </dgm:pt>
    <dgm:pt modelId="{C328D0BF-AD02-4078-8344-D2D43BFB7D4D}">
      <dgm:prSet phldrT="[Text]"/>
      <dgm:spPr>
        <a:solidFill>
          <a:schemeClr val="tx2">
            <a:lumMod val="25000"/>
          </a:schemeClr>
        </a:solidFill>
        <a:scene3d>
          <a:camera prst="orthographicFront"/>
          <a:lightRig rig="threePt" dir="t"/>
        </a:scene3d>
        <a:sp3d>
          <a:bevelT/>
        </a:sp3d>
      </dgm:spPr>
      <dgm:t>
        <a:bodyPr/>
        <a:lstStyle/>
        <a:p>
          <a:r>
            <a:rPr lang="en-US" dirty="0" smtClean="0"/>
            <a:t>Internships, Service Learning, Job Shadowing and School-Based Enterprises</a:t>
          </a:r>
          <a:endParaRPr lang="en-US" dirty="0"/>
        </a:p>
      </dgm:t>
    </dgm:pt>
    <dgm:pt modelId="{D8700970-C29F-4EBF-B1C9-883F51B8B677}" type="parTrans" cxnId="{6BE90B7E-C873-4FF3-9C70-6D86101F4930}">
      <dgm:prSet/>
      <dgm:spPr/>
      <dgm:t>
        <a:bodyPr/>
        <a:lstStyle/>
        <a:p>
          <a:endParaRPr lang="en-US"/>
        </a:p>
      </dgm:t>
    </dgm:pt>
    <dgm:pt modelId="{A6273EEE-079F-4AD7-84C6-668B151ECD43}" type="sibTrans" cxnId="{6BE90B7E-C873-4FF3-9C70-6D86101F4930}">
      <dgm:prSet/>
      <dgm:spPr/>
      <dgm:t>
        <a:bodyPr/>
        <a:lstStyle/>
        <a:p>
          <a:endParaRPr lang="en-US"/>
        </a:p>
      </dgm:t>
    </dgm:pt>
    <dgm:pt modelId="{C293AB41-7623-4F83-8BBB-C73C25FCD7F8}">
      <dgm:prSet phldrT="[Text]"/>
      <dgm:spPr>
        <a:solidFill>
          <a:schemeClr val="tx2">
            <a:lumMod val="25000"/>
          </a:schemeClr>
        </a:solidFill>
        <a:scene3d>
          <a:camera prst="orthographicFront"/>
          <a:lightRig rig="threePt" dir="t"/>
        </a:scene3d>
        <a:sp3d>
          <a:bevelT/>
        </a:sp3d>
      </dgm:spPr>
      <dgm:t>
        <a:bodyPr/>
        <a:lstStyle/>
        <a:p>
          <a:r>
            <a:rPr lang="en-US" dirty="0" smtClean="0"/>
            <a:t>Industry Credentials and/or Certifications</a:t>
          </a:r>
          <a:endParaRPr lang="en-US" dirty="0"/>
        </a:p>
      </dgm:t>
    </dgm:pt>
    <dgm:pt modelId="{94992D5D-7912-426E-A4B1-83046285C888}" type="parTrans" cxnId="{4E01A77A-2D8E-4D7B-A2E6-513255246F14}">
      <dgm:prSet/>
      <dgm:spPr/>
      <dgm:t>
        <a:bodyPr/>
        <a:lstStyle/>
        <a:p>
          <a:endParaRPr lang="en-US"/>
        </a:p>
      </dgm:t>
    </dgm:pt>
    <dgm:pt modelId="{8F9738FC-55B7-417C-9960-740906AC5F6D}" type="sibTrans" cxnId="{4E01A77A-2D8E-4D7B-A2E6-513255246F14}">
      <dgm:prSet/>
      <dgm:spPr/>
      <dgm:t>
        <a:bodyPr/>
        <a:lstStyle/>
        <a:p>
          <a:endParaRPr lang="en-US"/>
        </a:p>
      </dgm:t>
    </dgm:pt>
    <dgm:pt modelId="{C0DF91B2-7110-4D48-B6C0-AFAA6B6CD249}">
      <dgm:prSet phldrT="[Text]"/>
      <dgm:spPr>
        <a:solidFill>
          <a:schemeClr val="tx2">
            <a:lumMod val="25000"/>
          </a:schemeClr>
        </a:solidFill>
        <a:scene3d>
          <a:camera prst="orthographicFront"/>
          <a:lightRig rig="threePt" dir="t"/>
        </a:scene3d>
        <a:sp3d>
          <a:bevelT/>
        </a:sp3d>
      </dgm:spPr>
      <dgm:t>
        <a:bodyPr/>
        <a:lstStyle/>
        <a:p>
          <a:r>
            <a:rPr lang="en-US" dirty="0" smtClean="0"/>
            <a:t>Accountability and Evaluation Systems</a:t>
          </a:r>
          <a:endParaRPr lang="en-US" dirty="0"/>
        </a:p>
      </dgm:t>
    </dgm:pt>
    <dgm:pt modelId="{4EEB3434-97F3-486B-9705-9623AA595FC2}" type="parTrans" cxnId="{E71E35DF-096F-4AD9-948D-3E610E752FB3}">
      <dgm:prSet/>
      <dgm:spPr/>
      <dgm:t>
        <a:bodyPr/>
        <a:lstStyle/>
        <a:p>
          <a:endParaRPr lang="en-US"/>
        </a:p>
      </dgm:t>
    </dgm:pt>
    <dgm:pt modelId="{8E83648E-9634-4D27-A7B0-69234D9FE4DB}" type="sibTrans" cxnId="{E71E35DF-096F-4AD9-948D-3E610E752FB3}">
      <dgm:prSet/>
      <dgm:spPr/>
      <dgm:t>
        <a:bodyPr/>
        <a:lstStyle/>
        <a:p>
          <a:endParaRPr lang="en-US"/>
        </a:p>
      </dgm:t>
    </dgm:pt>
    <dgm:pt modelId="{5F5E4146-8DB2-4276-B4DF-98330A0727FD}">
      <dgm:prSet phldrT="[Text]"/>
      <dgm:spPr>
        <a:solidFill>
          <a:schemeClr val="tx2">
            <a:lumMod val="25000"/>
          </a:schemeClr>
        </a:solidFill>
        <a:scene3d>
          <a:camera prst="orthographicFront"/>
          <a:lightRig rig="threePt" dir="t"/>
        </a:scene3d>
        <a:sp3d>
          <a:bevelT/>
        </a:sp3d>
      </dgm:spPr>
      <dgm:t>
        <a:bodyPr/>
        <a:lstStyle/>
        <a:p>
          <a:r>
            <a:rPr lang="en-US" dirty="0" smtClean="0"/>
            <a:t>College and Career Readiness Standards (Common Core)</a:t>
          </a:r>
          <a:endParaRPr lang="en-US" dirty="0"/>
        </a:p>
      </dgm:t>
    </dgm:pt>
    <dgm:pt modelId="{B11879BD-A145-4BA8-AEFF-97232F39F0D0}" type="parTrans" cxnId="{265A996A-FDB4-4CA2-BB64-A1E2E46F7998}">
      <dgm:prSet/>
      <dgm:spPr/>
      <dgm:t>
        <a:bodyPr/>
        <a:lstStyle/>
        <a:p>
          <a:endParaRPr lang="en-US"/>
        </a:p>
      </dgm:t>
    </dgm:pt>
    <dgm:pt modelId="{B50CC042-8791-464F-BF13-FDCBD9EC4164}" type="sibTrans" cxnId="{265A996A-FDB4-4CA2-BB64-A1E2E46F7998}">
      <dgm:prSet/>
      <dgm:spPr/>
      <dgm:t>
        <a:bodyPr/>
        <a:lstStyle/>
        <a:p>
          <a:endParaRPr lang="en-US"/>
        </a:p>
      </dgm:t>
    </dgm:pt>
    <dgm:pt modelId="{D2F0B5F9-08BB-4575-900D-0C48F02462DE}">
      <dgm:prSet phldrT="[Text]"/>
      <dgm:spPr>
        <a:solidFill>
          <a:schemeClr val="tx2">
            <a:lumMod val="25000"/>
          </a:schemeClr>
        </a:solidFill>
        <a:scene3d>
          <a:camera prst="orthographicFront"/>
          <a:lightRig rig="threePt" dir="t"/>
        </a:scene3d>
        <a:sp3d>
          <a:bevelT/>
        </a:sp3d>
      </dgm:spPr>
      <dgm:t>
        <a:bodyPr/>
        <a:lstStyle/>
        <a:p>
          <a:r>
            <a:rPr lang="en-US" dirty="0" smtClean="0"/>
            <a:t>Credit Transfer Agreements</a:t>
          </a:r>
          <a:endParaRPr lang="en-US" dirty="0"/>
        </a:p>
      </dgm:t>
    </dgm:pt>
    <dgm:pt modelId="{6993F79D-5B48-4F34-A6A9-101341E5E540}" type="parTrans" cxnId="{8712BE10-B441-4E24-9944-1FEFA02012B3}">
      <dgm:prSet/>
      <dgm:spPr/>
      <dgm:t>
        <a:bodyPr/>
        <a:lstStyle/>
        <a:p>
          <a:endParaRPr lang="en-US"/>
        </a:p>
      </dgm:t>
    </dgm:pt>
    <dgm:pt modelId="{8FBD5E4E-5AE5-46BC-BC2D-49B148F102A5}" type="sibTrans" cxnId="{8712BE10-B441-4E24-9944-1FEFA02012B3}">
      <dgm:prSet/>
      <dgm:spPr/>
      <dgm:t>
        <a:bodyPr/>
        <a:lstStyle/>
        <a:p>
          <a:endParaRPr lang="en-US"/>
        </a:p>
      </dgm:t>
    </dgm:pt>
    <dgm:pt modelId="{9F94F103-A767-41AC-8072-81F04C192495}">
      <dgm:prSet phldrT="[Text]"/>
      <dgm:spPr>
        <a:solidFill>
          <a:schemeClr val="tx2">
            <a:lumMod val="25000"/>
          </a:schemeClr>
        </a:solidFill>
        <a:scene3d>
          <a:camera prst="orthographicFront"/>
          <a:lightRig rig="threePt" dir="t"/>
        </a:scene3d>
        <a:sp3d>
          <a:bevelT/>
        </a:sp3d>
      </dgm:spPr>
      <dgm:t>
        <a:bodyPr/>
        <a:lstStyle/>
        <a:p>
          <a:r>
            <a:rPr lang="en-US" dirty="0" smtClean="0"/>
            <a:t>Technical Skill Assessments</a:t>
          </a:r>
          <a:endParaRPr lang="en-US" dirty="0"/>
        </a:p>
      </dgm:t>
    </dgm:pt>
    <dgm:pt modelId="{5DE815DE-FDDD-4235-8970-D8E2A126CD1F}" type="parTrans" cxnId="{6A014170-7ABA-47F6-A88F-5D4429654D76}">
      <dgm:prSet/>
      <dgm:spPr/>
      <dgm:t>
        <a:bodyPr/>
        <a:lstStyle/>
        <a:p>
          <a:endParaRPr lang="en-US"/>
        </a:p>
      </dgm:t>
    </dgm:pt>
    <dgm:pt modelId="{2986F171-4F3E-4AC7-B52B-D1D0E2ADC38D}" type="sibTrans" cxnId="{6A014170-7ABA-47F6-A88F-5D4429654D76}">
      <dgm:prSet/>
      <dgm:spPr/>
      <dgm:t>
        <a:bodyPr/>
        <a:lstStyle/>
        <a:p>
          <a:endParaRPr lang="en-US"/>
        </a:p>
      </dgm:t>
    </dgm:pt>
    <dgm:pt modelId="{1F2B1647-56E3-4339-BE7C-D49BA1C50AB6}">
      <dgm:prSet phldrT="[Text]"/>
      <dgm:spPr>
        <a:solidFill>
          <a:schemeClr val="tx2">
            <a:lumMod val="25000"/>
          </a:schemeClr>
        </a:solidFill>
        <a:scene3d>
          <a:camera prst="orthographicFront"/>
          <a:lightRig rig="threePt" dir="t"/>
        </a:scene3d>
        <a:sp3d>
          <a:bevelT/>
        </a:sp3d>
      </dgm:spPr>
      <dgm:t>
        <a:bodyPr/>
        <a:lstStyle/>
        <a:p>
          <a:r>
            <a:rPr lang="en-US" dirty="0" smtClean="0"/>
            <a:t>Guidance Counseling and Academic Advisement</a:t>
          </a:r>
          <a:endParaRPr lang="en-US" dirty="0"/>
        </a:p>
      </dgm:t>
    </dgm:pt>
    <dgm:pt modelId="{561123E8-B48E-489B-8A4B-64D2D59DA9AC}" type="parTrans" cxnId="{DDE2898B-3240-4D8D-BA66-CD3D4171F414}">
      <dgm:prSet/>
      <dgm:spPr/>
      <dgm:t>
        <a:bodyPr/>
        <a:lstStyle/>
        <a:p>
          <a:endParaRPr lang="en-US"/>
        </a:p>
      </dgm:t>
    </dgm:pt>
    <dgm:pt modelId="{CC580823-8477-4849-9676-8A1B5162F8D4}" type="sibTrans" cxnId="{DDE2898B-3240-4D8D-BA66-CD3D4171F414}">
      <dgm:prSet/>
      <dgm:spPr/>
      <dgm:t>
        <a:bodyPr/>
        <a:lstStyle/>
        <a:p>
          <a:endParaRPr lang="en-US"/>
        </a:p>
      </dgm:t>
    </dgm:pt>
    <dgm:pt modelId="{F5259522-3672-42B6-8FB7-7C3F5E034E7A}">
      <dgm:prSet phldrT="[Text]"/>
      <dgm:spPr>
        <a:solidFill>
          <a:schemeClr val="tx2">
            <a:lumMod val="25000"/>
          </a:schemeClr>
        </a:solidFill>
        <a:scene3d>
          <a:camera prst="orthographicFront"/>
          <a:lightRig rig="threePt" dir="t"/>
        </a:scene3d>
        <a:sp3d>
          <a:bevelT/>
        </a:sp3d>
      </dgm:spPr>
      <dgm:t>
        <a:bodyPr/>
        <a:lstStyle/>
        <a:p>
          <a:r>
            <a:rPr lang="en-US" dirty="0" smtClean="0"/>
            <a:t>Teaching and Learning Strategies Focused on Student Development</a:t>
          </a:r>
          <a:endParaRPr lang="en-US" dirty="0"/>
        </a:p>
      </dgm:t>
    </dgm:pt>
    <dgm:pt modelId="{2B474B35-82CA-46F9-B7F1-DC590720E1D9}" type="parTrans" cxnId="{233DF214-C61F-4882-A652-648F465BB2CC}">
      <dgm:prSet/>
      <dgm:spPr/>
      <dgm:t>
        <a:bodyPr/>
        <a:lstStyle/>
        <a:p>
          <a:endParaRPr lang="en-US"/>
        </a:p>
      </dgm:t>
    </dgm:pt>
    <dgm:pt modelId="{AA004A6E-9EDA-46B1-BB2C-D433C2D1A777}" type="sibTrans" cxnId="{233DF214-C61F-4882-A652-648F465BB2CC}">
      <dgm:prSet/>
      <dgm:spPr/>
      <dgm:t>
        <a:bodyPr/>
        <a:lstStyle/>
        <a:p>
          <a:endParaRPr lang="en-US"/>
        </a:p>
      </dgm:t>
    </dgm:pt>
    <dgm:pt modelId="{DF4DF8AB-075A-4BF7-AA19-C5E4C235FC14}">
      <dgm:prSet phldrT="[Text]"/>
      <dgm:spPr>
        <a:solidFill>
          <a:schemeClr val="tx2">
            <a:lumMod val="25000"/>
          </a:schemeClr>
        </a:solidFill>
        <a:scene3d>
          <a:camera prst="orthographicFront"/>
          <a:lightRig rig="threePt" dir="t"/>
        </a:scene3d>
        <a:sp3d>
          <a:bevelT/>
        </a:sp3d>
      </dgm:spPr>
      <dgm:t>
        <a:bodyPr/>
        <a:lstStyle/>
        <a:p>
          <a:r>
            <a:rPr lang="en-US" dirty="0" smtClean="0"/>
            <a:t>PARCC  (Partnership for Assessments of College and Career Readiness) Assessments</a:t>
          </a:r>
          <a:endParaRPr lang="en-US" dirty="0"/>
        </a:p>
      </dgm:t>
    </dgm:pt>
    <dgm:pt modelId="{084ED693-5A70-40EC-B5C9-BF8BD4450703}" type="sibTrans" cxnId="{428F0469-F09E-45F2-9FA9-6EE23A3E8848}">
      <dgm:prSet/>
      <dgm:spPr/>
      <dgm:t>
        <a:bodyPr/>
        <a:lstStyle/>
        <a:p>
          <a:endParaRPr lang="en-US"/>
        </a:p>
      </dgm:t>
    </dgm:pt>
    <dgm:pt modelId="{CE986979-0534-43AC-80EB-381368357804}" type="parTrans" cxnId="{428F0469-F09E-45F2-9FA9-6EE23A3E8848}">
      <dgm:prSet/>
      <dgm:spPr/>
      <dgm:t>
        <a:bodyPr/>
        <a:lstStyle/>
        <a:p>
          <a:endParaRPr lang="en-US"/>
        </a:p>
      </dgm:t>
    </dgm:pt>
    <dgm:pt modelId="{010CC641-C17E-4D35-8FB2-B8CC62D578C4}">
      <dgm:prSet phldrT="[Text]"/>
      <dgm:spPr>
        <a:solidFill>
          <a:schemeClr val="tx2">
            <a:lumMod val="25000"/>
          </a:schemeClr>
        </a:solidFill>
        <a:scene3d>
          <a:camera prst="orthographicFront"/>
          <a:lightRig rig="threePt" dir="t"/>
        </a:scene3d>
        <a:sp3d>
          <a:bevelT/>
        </a:sp3d>
      </dgm:spPr>
      <dgm:t>
        <a:bodyPr/>
        <a:lstStyle/>
        <a:p>
          <a:r>
            <a:rPr lang="en-US" dirty="0" smtClean="0"/>
            <a:t>“Early College” Options for Students to Earn AA Degree </a:t>
          </a:r>
          <a:endParaRPr lang="en-US" dirty="0"/>
        </a:p>
      </dgm:t>
    </dgm:pt>
    <dgm:pt modelId="{68BCB4CE-344D-4185-8E9D-758FCC66CB0E}" type="parTrans" cxnId="{714EA024-E311-4F6F-B161-59209CDAD6F3}">
      <dgm:prSet/>
      <dgm:spPr/>
      <dgm:t>
        <a:bodyPr/>
        <a:lstStyle/>
        <a:p>
          <a:endParaRPr lang="en-US"/>
        </a:p>
      </dgm:t>
    </dgm:pt>
    <dgm:pt modelId="{B1A8BA37-E8AF-4C6A-B4D8-DF43A6FF0981}" type="sibTrans" cxnId="{714EA024-E311-4F6F-B161-59209CDAD6F3}">
      <dgm:prSet/>
      <dgm:spPr/>
      <dgm:t>
        <a:bodyPr/>
        <a:lstStyle/>
        <a:p>
          <a:endParaRPr lang="en-US"/>
        </a:p>
      </dgm:t>
    </dgm:pt>
    <dgm:pt modelId="{3BCACDE9-5729-42EE-AEEE-69F662E980AF}" type="pres">
      <dgm:prSet presAssocID="{71887227-0B57-4886-95E0-8752C37362DC}" presName="Name0" presStyleCnt="0">
        <dgm:presLayoutVars>
          <dgm:dir/>
          <dgm:resizeHandles val="exact"/>
        </dgm:presLayoutVars>
      </dgm:prSet>
      <dgm:spPr/>
      <dgm:t>
        <a:bodyPr/>
        <a:lstStyle/>
        <a:p>
          <a:endParaRPr lang="en-US"/>
        </a:p>
      </dgm:t>
    </dgm:pt>
    <dgm:pt modelId="{4F5EA3EF-A590-47B9-B1EF-83F0EB1842C1}" type="pres">
      <dgm:prSet presAssocID="{F80E4FE7-6982-43B1-B04E-3C26575ABDDF}" presName="node" presStyleLbl="node1" presStyleIdx="0" presStyleCnt="3">
        <dgm:presLayoutVars>
          <dgm:bulletEnabled val="1"/>
        </dgm:presLayoutVars>
      </dgm:prSet>
      <dgm:spPr/>
      <dgm:t>
        <a:bodyPr/>
        <a:lstStyle/>
        <a:p>
          <a:endParaRPr lang="en-US"/>
        </a:p>
      </dgm:t>
    </dgm:pt>
    <dgm:pt modelId="{57320C7C-4971-4B33-8494-9C28F07E591A}" type="pres">
      <dgm:prSet presAssocID="{8154E52F-F7ED-46C2-9216-18349C93ED16}" presName="sibTrans" presStyleCnt="0"/>
      <dgm:spPr>
        <a:scene3d>
          <a:camera prst="orthographicFront"/>
          <a:lightRig rig="threePt" dir="t"/>
        </a:scene3d>
        <a:sp3d>
          <a:bevelT/>
        </a:sp3d>
      </dgm:spPr>
    </dgm:pt>
    <dgm:pt modelId="{8A8C127A-E45E-4337-B2FB-D3964FDB4F00}" type="pres">
      <dgm:prSet presAssocID="{EDD5EDE9-BC67-4A63-B83E-444ED02434F5}" presName="node" presStyleLbl="node1" presStyleIdx="1" presStyleCnt="3">
        <dgm:presLayoutVars>
          <dgm:bulletEnabled val="1"/>
        </dgm:presLayoutVars>
      </dgm:prSet>
      <dgm:spPr/>
      <dgm:t>
        <a:bodyPr/>
        <a:lstStyle/>
        <a:p>
          <a:endParaRPr lang="en-US"/>
        </a:p>
      </dgm:t>
    </dgm:pt>
    <dgm:pt modelId="{886D76D5-7404-4987-88FE-A2E1FB0A8A5E}" type="pres">
      <dgm:prSet presAssocID="{916BD954-873E-4DD1-899D-368F8E2B025D}" presName="sibTrans" presStyleCnt="0"/>
      <dgm:spPr>
        <a:scene3d>
          <a:camera prst="orthographicFront"/>
          <a:lightRig rig="threePt" dir="t"/>
        </a:scene3d>
        <a:sp3d>
          <a:bevelT/>
        </a:sp3d>
      </dgm:spPr>
    </dgm:pt>
    <dgm:pt modelId="{5509B42F-4BF6-4D93-9D69-690A1E2A79B8}" type="pres">
      <dgm:prSet presAssocID="{522CA0B5-6A04-4379-99A6-7037749D5BE2}" presName="node" presStyleLbl="node1" presStyleIdx="2" presStyleCnt="3">
        <dgm:presLayoutVars>
          <dgm:bulletEnabled val="1"/>
        </dgm:presLayoutVars>
      </dgm:prSet>
      <dgm:spPr/>
      <dgm:t>
        <a:bodyPr/>
        <a:lstStyle/>
        <a:p>
          <a:endParaRPr lang="en-US"/>
        </a:p>
      </dgm:t>
    </dgm:pt>
  </dgm:ptLst>
  <dgm:cxnLst>
    <dgm:cxn modelId="{C80A1044-1BD7-404D-848F-BDECC0C1C1FE}" srcId="{EDD5EDE9-BC67-4A63-B83E-444ED02434F5}" destId="{7A421746-CF19-4254-AC0F-4B0B5267B2F4}" srcOrd="0" destOrd="0" parTransId="{86F2F846-A6D8-4E60-8126-0C35C7B15871}" sibTransId="{31F263E6-AE3D-4F94-99F0-52A2B474506E}"/>
    <dgm:cxn modelId="{29F8350A-BFA6-47A2-B3C8-CBA9C0460663}" type="presOf" srcId="{F5259522-3672-42B6-8FB7-7C3F5E034E7A}" destId="{5509B42F-4BF6-4D93-9D69-690A1E2A79B8}" srcOrd="0" destOrd="4" presId="urn:microsoft.com/office/officeart/2005/8/layout/hList6"/>
    <dgm:cxn modelId="{C86B55B1-7120-47E4-A151-0E49BB0BD937}" srcId="{71887227-0B57-4886-95E0-8752C37362DC}" destId="{522CA0B5-6A04-4379-99A6-7037749D5BE2}" srcOrd="2" destOrd="0" parTransId="{F15DCED4-65FF-4FD0-8DC2-CBB524E13CE5}" sibTransId="{5FDE2EC1-CB59-42A6-AD4D-E39A4E1A687F}"/>
    <dgm:cxn modelId="{D2BF0391-B885-4690-ACBE-933359615271}" type="presOf" srcId="{293BB0C8-0EA9-4793-9D6B-E57C8898ADB3}" destId="{5509B42F-4BF6-4D93-9D69-690A1E2A79B8}" srcOrd="0" destOrd="1" presId="urn:microsoft.com/office/officeart/2005/8/layout/hList6"/>
    <dgm:cxn modelId="{428F0469-F09E-45F2-9FA9-6EE23A3E8848}" srcId="{EDD5EDE9-BC67-4A63-B83E-444ED02434F5}" destId="{DF4DF8AB-075A-4BF7-AA19-C5E4C235FC14}" srcOrd="6" destOrd="0" parTransId="{CE986979-0534-43AC-80EB-381368357804}" sibTransId="{084ED693-5A70-40EC-B5C9-BF8BD4450703}"/>
    <dgm:cxn modelId="{BFBAD126-47BB-4FCE-B9F1-81408B2056F0}" type="presOf" srcId="{C293AB41-7623-4F83-8BBB-C73C25FCD7F8}" destId="{4F5EA3EF-A590-47B9-B1EF-83F0EB1842C1}" srcOrd="0" destOrd="4" presId="urn:microsoft.com/office/officeart/2005/8/layout/hList6"/>
    <dgm:cxn modelId="{0438AA3F-C27C-496B-863C-3BC1E5D847DC}" srcId="{522CA0B5-6A04-4379-99A6-7037749D5BE2}" destId="{293BB0C8-0EA9-4793-9D6B-E57C8898ADB3}" srcOrd="0" destOrd="0" parTransId="{F8F27075-4BF9-4908-8E0F-250C50959275}" sibTransId="{D1A250DD-74B7-49B3-949C-2168F1503EB9}"/>
    <dgm:cxn modelId="{3329D255-7FC8-4A8D-90B4-A0FED929C95C}" type="presOf" srcId="{DF4DF8AB-075A-4BF7-AA19-C5E4C235FC14}" destId="{8A8C127A-E45E-4337-B2FB-D3964FDB4F00}" srcOrd="0" destOrd="7" presId="urn:microsoft.com/office/officeart/2005/8/layout/hList6"/>
    <dgm:cxn modelId="{A92B1DB0-D7D6-4BB1-8805-7491352E7C58}" type="presOf" srcId="{D5510F0F-45A9-4A31-8CC5-0B4E8F235574}" destId="{8A8C127A-E45E-4337-B2FB-D3964FDB4F00}" srcOrd="0" destOrd="4" presId="urn:microsoft.com/office/officeart/2005/8/layout/hList6"/>
    <dgm:cxn modelId="{6B435A7E-3392-44C6-822B-DD7B6B0B7DD9}" srcId="{F80E4FE7-6982-43B1-B04E-3C26575ABDDF}" destId="{669A832A-F94C-4A05-B9A5-CA6CD9435BC8}" srcOrd="1" destOrd="0" parTransId="{B8E42ED1-FF85-4736-9C21-86DD67192E9F}" sibTransId="{B73722C0-53CC-439C-9DB2-25105EBEC2A0}"/>
    <dgm:cxn modelId="{265A996A-FDB4-4CA2-BB64-A1E2E46F7998}" srcId="{EDD5EDE9-BC67-4A63-B83E-444ED02434F5}" destId="{5F5E4146-8DB2-4276-B4DF-98330A0727FD}" srcOrd="2" destOrd="0" parTransId="{B11879BD-A145-4BA8-AEFF-97232F39F0D0}" sibTransId="{B50CC042-8791-464F-BF13-FDCBD9EC4164}"/>
    <dgm:cxn modelId="{714EA024-E311-4F6F-B161-59209CDAD6F3}" srcId="{522CA0B5-6A04-4379-99A6-7037749D5BE2}" destId="{010CC641-C17E-4D35-8FB2-B8CC62D578C4}" srcOrd="4" destOrd="0" parTransId="{68BCB4CE-344D-4185-8E9D-758FCC66CB0E}" sibTransId="{B1A8BA37-E8AF-4C6A-B4D8-DF43A6FF0981}"/>
    <dgm:cxn modelId="{32087CA4-FB2D-48BF-AF64-4E2377350884}" type="presOf" srcId="{522CA0B5-6A04-4379-99A6-7037749D5BE2}" destId="{5509B42F-4BF6-4D93-9D69-690A1E2A79B8}" srcOrd="0" destOrd="0" presId="urn:microsoft.com/office/officeart/2005/8/layout/hList6"/>
    <dgm:cxn modelId="{4C65572B-2F95-4DE9-9948-EE8D993767DC}" type="presOf" srcId="{0CA81B01-27AB-4DB2-977E-C77563B03E6C}" destId="{4F5EA3EF-A590-47B9-B1EF-83F0EB1842C1}" srcOrd="0" destOrd="5" presId="urn:microsoft.com/office/officeart/2005/8/layout/hList6"/>
    <dgm:cxn modelId="{D6F6402F-D594-4A79-B21C-FA3498D7A3F9}" type="presOf" srcId="{C328D0BF-AD02-4078-8344-D2D43BFB7D4D}" destId="{4F5EA3EF-A590-47B9-B1EF-83F0EB1842C1}" srcOrd="0" destOrd="3" presId="urn:microsoft.com/office/officeart/2005/8/layout/hList6"/>
    <dgm:cxn modelId="{DDE2898B-3240-4D8D-BA66-CD3D4171F414}" srcId="{522CA0B5-6A04-4379-99A6-7037749D5BE2}" destId="{1F2B1647-56E3-4339-BE7C-D49BA1C50AB6}" srcOrd="2" destOrd="0" parTransId="{561123E8-B48E-489B-8A4B-64D2D59DA9AC}" sibTransId="{CC580823-8477-4849-9676-8A1B5162F8D4}"/>
    <dgm:cxn modelId="{C59004FF-96DE-479F-AB7C-B5D95FAD787B}" type="presOf" srcId="{9F94F103-A767-41AC-8072-81F04C192495}" destId="{8A8C127A-E45E-4337-B2FB-D3964FDB4F00}" srcOrd="0" destOrd="6" presId="urn:microsoft.com/office/officeart/2005/8/layout/hList6"/>
    <dgm:cxn modelId="{8712BE10-B441-4E24-9944-1FEFA02012B3}" srcId="{EDD5EDE9-BC67-4A63-B83E-444ED02434F5}" destId="{D2F0B5F9-08BB-4575-900D-0C48F02462DE}" srcOrd="4" destOrd="0" parTransId="{6993F79D-5B48-4F34-A6A9-101341E5E540}" sibTransId="{8FBD5E4E-5AE5-46BC-BC2D-49B148F102A5}"/>
    <dgm:cxn modelId="{6A014170-7ABA-47F6-A88F-5D4429654D76}" srcId="{EDD5EDE9-BC67-4A63-B83E-444ED02434F5}" destId="{9F94F103-A767-41AC-8072-81F04C192495}" srcOrd="5" destOrd="0" parTransId="{5DE815DE-FDDD-4235-8970-D8E2A126CD1F}" sibTransId="{2986F171-4F3E-4AC7-B52B-D1D0E2ADC38D}"/>
    <dgm:cxn modelId="{4C475DF1-17E4-4055-B42B-30AD0FFB3748}" type="presOf" srcId="{71887227-0B57-4886-95E0-8752C37362DC}" destId="{3BCACDE9-5729-42EE-AEEE-69F662E980AF}" srcOrd="0" destOrd="0" presId="urn:microsoft.com/office/officeart/2005/8/layout/hList6"/>
    <dgm:cxn modelId="{D02F0C45-923C-4FA9-9230-394DCCB3FC3A}" type="presOf" srcId="{EDD5EDE9-BC67-4A63-B83E-444ED02434F5}" destId="{8A8C127A-E45E-4337-B2FB-D3964FDB4F00}" srcOrd="0" destOrd="0" presId="urn:microsoft.com/office/officeart/2005/8/layout/hList6"/>
    <dgm:cxn modelId="{BE944590-BABD-43C4-BCA5-0B38FE94A2B1}" type="presOf" srcId="{5C751BFF-8172-42B7-BC10-7BE591559FF8}" destId="{5509B42F-4BF6-4D93-9D69-690A1E2A79B8}" srcOrd="0" destOrd="2" presId="urn:microsoft.com/office/officeart/2005/8/layout/hList6"/>
    <dgm:cxn modelId="{AD775620-7F52-4577-80AE-C600A5BBC908}" type="presOf" srcId="{8CD7F37D-BBCF-4222-9B29-72F72A8D606D}" destId="{4F5EA3EF-A590-47B9-B1EF-83F0EB1842C1}" srcOrd="0" destOrd="1" presId="urn:microsoft.com/office/officeart/2005/8/layout/hList6"/>
    <dgm:cxn modelId="{D129AC00-FFAD-44B3-860C-6178698FA1C6}" srcId="{71887227-0B57-4886-95E0-8752C37362DC}" destId="{EDD5EDE9-BC67-4A63-B83E-444ED02434F5}" srcOrd="1" destOrd="0" parTransId="{0475F1D2-4898-41AC-82B9-E17C7E0B9314}" sibTransId="{916BD954-873E-4DD1-899D-368F8E2B025D}"/>
    <dgm:cxn modelId="{173A92E2-487B-4203-9BF8-B33C312ACEA2}" srcId="{F80E4FE7-6982-43B1-B04E-3C26575ABDDF}" destId="{0CA81B01-27AB-4DB2-977E-C77563B03E6C}" srcOrd="4" destOrd="0" parTransId="{D5203638-5978-4409-9523-18F14723652D}" sibTransId="{C188B162-63FB-42C1-BBE8-543E6B13EBFA}"/>
    <dgm:cxn modelId="{4E01A77A-2D8E-4D7B-A2E6-513255246F14}" srcId="{F80E4FE7-6982-43B1-B04E-3C26575ABDDF}" destId="{C293AB41-7623-4F83-8BBB-C73C25FCD7F8}" srcOrd="3" destOrd="0" parTransId="{94992D5D-7912-426E-A4B1-83046285C888}" sibTransId="{8F9738FC-55B7-417C-9960-740906AC5F6D}"/>
    <dgm:cxn modelId="{B42A3620-4C8C-4F9E-8952-62690592AC4A}" type="presOf" srcId="{F80E4FE7-6982-43B1-B04E-3C26575ABDDF}" destId="{4F5EA3EF-A590-47B9-B1EF-83F0EB1842C1}" srcOrd="0" destOrd="0" presId="urn:microsoft.com/office/officeart/2005/8/layout/hList6"/>
    <dgm:cxn modelId="{0948A4E3-196A-42AA-9BE7-44D7E503642B}" srcId="{522CA0B5-6A04-4379-99A6-7037749D5BE2}" destId="{5C751BFF-8172-42B7-BC10-7BE591559FF8}" srcOrd="1" destOrd="0" parTransId="{2CA17819-1887-4D63-83B5-5C561E6F92AF}" sibTransId="{EB63E49F-0A5D-4712-B1FD-B25D5AD97556}"/>
    <dgm:cxn modelId="{343D9C68-2DCF-4A41-9FA3-DE5086216D5B}" type="presOf" srcId="{669A832A-F94C-4A05-B9A5-CA6CD9435BC8}" destId="{4F5EA3EF-A590-47B9-B1EF-83F0EB1842C1}" srcOrd="0" destOrd="2" presId="urn:microsoft.com/office/officeart/2005/8/layout/hList6"/>
    <dgm:cxn modelId="{A9D56192-AF4B-47AA-8E15-34858DC63D01}" srcId="{F80E4FE7-6982-43B1-B04E-3C26575ABDDF}" destId="{8CD7F37D-BBCF-4222-9B29-72F72A8D606D}" srcOrd="0" destOrd="0" parTransId="{F531DDC0-4B38-4F15-AB9B-E2CBFDAB2389}" sibTransId="{D8F3C6D6-195B-43F3-9FDA-57174CE67EC2}"/>
    <dgm:cxn modelId="{E71E35DF-096F-4AD9-948D-3E610E752FB3}" srcId="{EDD5EDE9-BC67-4A63-B83E-444ED02434F5}" destId="{C0DF91B2-7110-4D48-B6C0-AFAA6B6CD249}" srcOrd="1" destOrd="0" parTransId="{4EEB3434-97F3-486B-9705-9623AA595FC2}" sibTransId="{8E83648E-9634-4D27-A7B0-69234D9FE4DB}"/>
    <dgm:cxn modelId="{87098D1C-EA99-47D3-B0B9-4AC7FB3F4E85}" type="presOf" srcId="{5F5E4146-8DB2-4276-B4DF-98330A0727FD}" destId="{8A8C127A-E45E-4337-B2FB-D3964FDB4F00}" srcOrd="0" destOrd="3" presId="urn:microsoft.com/office/officeart/2005/8/layout/hList6"/>
    <dgm:cxn modelId="{EBE9EAE8-5C30-4089-B716-EC7A4231AE92}" type="presOf" srcId="{7A421746-CF19-4254-AC0F-4B0B5267B2F4}" destId="{8A8C127A-E45E-4337-B2FB-D3964FDB4F00}" srcOrd="0" destOrd="1" presId="urn:microsoft.com/office/officeart/2005/8/layout/hList6"/>
    <dgm:cxn modelId="{F947F306-C77A-4BA4-9CE7-D92BEC4A9899}" type="presOf" srcId="{D2F0B5F9-08BB-4575-900D-0C48F02462DE}" destId="{8A8C127A-E45E-4337-B2FB-D3964FDB4F00}" srcOrd="0" destOrd="5" presId="urn:microsoft.com/office/officeart/2005/8/layout/hList6"/>
    <dgm:cxn modelId="{6BE90B7E-C873-4FF3-9C70-6D86101F4930}" srcId="{F80E4FE7-6982-43B1-B04E-3C26575ABDDF}" destId="{C328D0BF-AD02-4078-8344-D2D43BFB7D4D}" srcOrd="2" destOrd="0" parTransId="{D8700970-C29F-4EBF-B1C9-883F51B8B677}" sibTransId="{A6273EEE-079F-4AD7-84C6-668B151ECD43}"/>
    <dgm:cxn modelId="{2862446B-446E-4AFB-A8F1-458F86B1C9A2}" type="presOf" srcId="{C0DF91B2-7110-4D48-B6C0-AFAA6B6CD249}" destId="{8A8C127A-E45E-4337-B2FB-D3964FDB4F00}" srcOrd="0" destOrd="2" presId="urn:microsoft.com/office/officeart/2005/8/layout/hList6"/>
    <dgm:cxn modelId="{BDD73F61-9B66-42B4-BA2D-739D0B66BA38}" type="presOf" srcId="{010CC641-C17E-4D35-8FB2-B8CC62D578C4}" destId="{5509B42F-4BF6-4D93-9D69-690A1E2A79B8}" srcOrd="0" destOrd="5" presId="urn:microsoft.com/office/officeart/2005/8/layout/hList6"/>
    <dgm:cxn modelId="{122CA55F-238D-4AE2-93AC-E58E1D88AD13}" type="presOf" srcId="{1F2B1647-56E3-4339-BE7C-D49BA1C50AB6}" destId="{5509B42F-4BF6-4D93-9D69-690A1E2A79B8}" srcOrd="0" destOrd="3" presId="urn:microsoft.com/office/officeart/2005/8/layout/hList6"/>
    <dgm:cxn modelId="{77B4F213-E70B-4679-81FF-D4EB4DBA3968}" srcId="{71887227-0B57-4886-95E0-8752C37362DC}" destId="{F80E4FE7-6982-43B1-B04E-3C26575ABDDF}" srcOrd="0" destOrd="0" parTransId="{13AE50D6-9C2D-48BA-9A04-7C239804A14E}" sibTransId="{8154E52F-F7ED-46C2-9216-18349C93ED16}"/>
    <dgm:cxn modelId="{233DF214-C61F-4882-A652-648F465BB2CC}" srcId="{522CA0B5-6A04-4379-99A6-7037749D5BE2}" destId="{F5259522-3672-42B6-8FB7-7C3F5E034E7A}" srcOrd="3" destOrd="0" parTransId="{2B474B35-82CA-46F9-B7F1-DC590720E1D9}" sibTransId="{AA004A6E-9EDA-46B1-BB2C-D433C2D1A777}"/>
    <dgm:cxn modelId="{B81C4D56-112C-4BF7-8E79-5B2A7E527DE5}" srcId="{EDD5EDE9-BC67-4A63-B83E-444ED02434F5}" destId="{D5510F0F-45A9-4A31-8CC5-0B4E8F235574}" srcOrd="3" destOrd="0" parTransId="{0EF05FE5-3469-4DB7-A989-D5F1B600189F}" sibTransId="{553756D6-F6CD-4BD5-976F-96F1F717FFD0}"/>
    <dgm:cxn modelId="{3DBA002A-4E91-4A70-BB52-36C0ABF9DF96}" type="presParOf" srcId="{3BCACDE9-5729-42EE-AEEE-69F662E980AF}" destId="{4F5EA3EF-A590-47B9-B1EF-83F0EB1842C1}" srcOrd="0" destOrd="0" presId="urn:microsoft.com/office/officeart/2005/8/layout/hList6"/>
    <dgm:cxn modelId="{EC90A51B-928A-410E-B12E-A8E90F1BBEAF}" type="presParOf" srcId="{3BCACDE9-5729-42EE-AEEE-69F662E980AF}" destId="{57320C7C-4971-4B33-8494-9C28F07E591A}" srcOrd="1" destOrd="0" presId="urn:microsoft.com/office/officeart/2005/8/layout/hList6"/>
    <dgm:cxn modelId="{65DC898C-FE94-42B0-8DBB-11C836678116}" type="presParOf" srcId="{3BCACDE9-5729-42EE-AEEE-69F662E980AF}" destId="{8A8C127A-E45E-4337-B2FB-D3964FDB4F00}" srcOrd="2" destOrd="0" presId="urn:microsoft.com/office/officeart/2005/8/layout/hList6"/>
    <dgm:cxn modelId="{CDC68CFE-7ECB-4317-AC69-DEE9336BC579}" type="presParOf" srcId="{3BCACDE9-5729-42EE-AEEE-69F662E980AF}" destId="{886D76D5-7404-4987-88FE-A2E1FB0A8A5E}" srcOrd="3" destOrd="0" presId="urn:microsoft.com/office/officeart/2005/8/layout/hList6"/>
    <dgm:cxn modelId="{CEBE4301-C8D5-412D-8F54-84440523558F}" type="presParOf" srcId="{3BCACDE9-5729-42EE-AEEE-69F662E980AF}" destId="{5509B42F-4BF6-4D93-9D69-690A1E2A79B8}" srcOrd="4" destOrd="0" presId="urn:microsoft.com/office/officeart/2005/8/layout/hList6"/>
  </dgm:cxn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E2AA21-5FD8-4D05-AC85-E111C3173B06}" type="doc">
      <dgm:prSet loTypeId="urn:microsoft.com/office/officeart/2005/8/layout/venn1" loCatId="relationship" qsTypeId="urn:microsoft.com/office/officeart/2005/8/quickstyle/3d1" qsCatId="3D" csTypeId="urn:microsoft.com/office/officeart/2005/8/colors/colorful2" csCatId="colorful" phldr="1"/>
      <dgm:spPr/>
    </dgm:pt>
    <dgm:pt modelId="{E201F13F-7369-4D26-A4FE-8C1936339C89}">
      <dgm:prSet phldrT="[Text]"/>
      <dgm:spPr/>
      <dgm:t>
        <a:bodyPr/>
        <a:lstStyle/>
        <a:p>
          <a:r>
            <a:rPr lang="en-US" dirty="0" smtClean="0"/>
            <a:t>A Commitment to College and Career Readiness</a:t>
          </a:r>
          <a:endParaRPr lang="en-US" dirty="0"/>
        </a:p>
      </dgm:t>
    </dgm:pt>
    <dgm:pt modelId="{85849704-4C15-4B39-83FA-626406A3AEBB}" type="parTrans" cxnId="{1ECCF632-F265-4A5A-982C-96E316152F09}">
      <dgm:prSet/>
      <dgm:spPr/>
      <dgm:t>
        <a:bodyPr/>
        <a:lstStyle/>
        <a:p>
          <a:endParaRPr lang="en-US"/>
        </a:p>
      </dgm:t>
    </dgm:pt>
    <dgm:pt modelId="{F4D4A813-AB1F-4FC2-8F1B-47EAD5A51664}" type="sibTrans" cxnId="{1ECCF632-F265-4A5A-982C-96E316152F09}">
      <dgm:prSet/>
      <dgm:spPr/>
      <dgm:t>
        <a:bodyPr/>
        <a:lstStyle/>
        <a:p>
          <a:endParaRPr lang="en-US"/>
        </a:p>
      </dgm:t>
    </dgm:pt>
    <dgm:pt modelId="{E064ED99-D964-450B-BCB4-AB7A94937943}">
      <dgm:prSet phldrT="[Text]"/>
      <dgm:spPr/>
      <dgm:t>
        <a:bodyPr/>
        <a:lstStyle/>
        <a:p>
          <a:r>
            <a:rPr lang="en-US" dirty="0" smtClean="0"/>
            <a:t>A Model For Innovative Digital Learning</a:t>
          </a:r>
          <a:endParaRPr lang="en-US" dirty="0"/>
        </a:p>
      </dgm:t>
    </dgm:pt>
    <dgm:pt modelId="{10CF2B0F-7454-4591-AAA7-0C57E641B606}" type="parTrans" cxnId="{AFB23279-6B1E-4FD5-AB7A-16FDA2BB961B}">
      <dgm:prSet/>
      <dgm:spPr/>
      <dgm:t>
        <a:bodyPr/>
        <a:lstStyle/>
        <a:p>
          <a:endParaRPr lang="en-US"/>
        </a:p>
      </dgm:t>
    </dgm:pt>
    <dgm:pt modelId="{3C4204A3-3355-4E03-B8DB-A8F99609A4D2}" type="sibTrans" cxnId="{AFB23279-6B1E-4FD5-AB7A-16FDA2BB961B}">
      <dgm:prSet/>
      <dgm:spPr/>
      <dgm:t>
        <a:bodyPr/>
        <a:lstStyle/>
        <a:p>
          <a:endParaRPr lang="en-US"/>
        </a:p>
      </dgm:t>
    </dgm:pt>
    <dgm:pt modelId="{30AD4FFE-08AA-4DFE-8936-2B2A034FCCAC}">
      <dgm:prSet phldrT="[Text]"/>
      <dgm:spPr/>
      <dgm:t>
        <a:bodyPr/>
        <a:lstStyle/>
        <a:p>
          <a:r>
            <a:rPr lang="en-US" dirty="0" smtClean="0"/>
            <a:t>Partnerships For Community Transformation</a:t>
          </a:r>
          <a:endParaRPr lang="en-US" dirty="0"/>
        </a:p>
      </dgm:t>
    </dgm:pt>
    <dgm:pt modelId="{768B2200-5921-4571-87EC-933B33E69457}" type="parTrans" cxnId="{39E15149-2492-440F-B73B-57EEB3ABDA50}">
      <dgm:prSet/>
      <dgm:spPr/>
      <dgm:t>
        <a:bodyPr/>
        <a:lstStyle/>
        <a:p>
          <a:endParaRPr lang="en-US"/>
        </a:p>
      </dgm:t>
    </dgm:pt>
    <dgm:pt modelId="{803884D8-C6E2-4A04-A499-974A33ACEA61}" type="sibTrans" cxnId="{39E15149-2492-440F-B73B-57EEB3ABDA50}">
      <dgm:prSet/>
      <dgm:spPr/>
      <dgm:t>
        <a:bodyPr/>
        <a:lstStyle/>
        <a:p>
          <a:endParaRPr lang="en-US"/>
        </a:p>
      </dgm:t>
    </dgm:pt>
    <dgm:pt modelId="{A9DCBE2E-DA4D-47C8-A7BA-E5EABB118767}" type="pres">
      <dgm:prSet presAssocID="{41E2AA21-5FD8-4D05-AC85-E111C3173B06}" presName="compositeShape" presStyleCnt="0">
        <dgm:presLayoutVars>
          <dgm:chMax val="7"/>
          <dgm:dir/>
          <dgm:resizeHandles val="exact"/>
        </dgm:presLayoutVars>
      </dgm:prSet>
      <dgm:spPr/>
    </dgm:pt>
    <dgm:pt modelId="{26F7C22F-813F-44B3-9FC6-149153772721}" type="pres">
      <dgm:prSet presAssocID="{E201F13F-7369-4D26-A4FE-8C1936339C89}" presName="circ1" presStyleLbl="vennNode1" presStyleIdx="0" presStyleCnt="3" custLinFactNeighborX="-202" custLinFactNeighborY="1517"/>
      <dgm:spPr/>
      <dgm:t>
        <a:bodyPr/>
        <a:lstStyle/>
        <a:p>
          <a:endParaRPr lang="en-US"/>
        </a:p>
      </dgm:t>
    </dgm:pt>
    <dgm:pt modelId="{433D3A7F-EAD0-4E9B-93F1-F5F69FEDFD92}" type="pres">
      <dgm:prSet presAssocID="{E201F13F-7369-4D26-A4FE-8C1936339C89}" presName="circ1Tx" presStyleLbl="revTx" presStyleIdx="0" presStyleCnt="0">
        <dgm:presLayoutVars>
          <dgm:chMax val="0"/>
          <dgm:chPref val="0"/>
          <dgm:bulletEnabled val="1"/>
        </dgm:presLayoutVars>
      </dgm:prSet>
      <dgm:spPr/>
      <dgm:t>
        <a:bodyPr/>
        <a:lstStyle/>
        <a:p>
          <a:endParaRPr lang="en-US"/>
        </a:p>
      </dgm:t>
    </dgm:pt>
    <dgm:pt modelId="{3880361F-0AD8-4FE9-8487-694FBDFD7B95}" type="pres">
      <dgm:prSet presAssocID="{E064ED99-D964-450B-BCB4-AB7A94937943}" presName="circ2" presStyleLbl="vennNode1" presStyleIdx="1" presStyleCnt="3"/>
      <dgm:spPr/>
      <dgm:t>
        <a:bodyPr/>
        <a:lstStyle/>
        <a:p>
          <a:endParaRPr lang="en-US"/>
        </a:p>
      </dgm:t>
    </dgm:pt>
    <dgm:pt modelId="{E118E26C-BFE4-4A71-BDE1-BE39D44089D0}" type="pres">
      <dgm:prSet presAssocID="{E064ED99-D964-450B-BCB4-AB7A94937943}" presName="circ2Tx" presStyleLbl="revTx" presStyleIdx="0" presStyleCnt="0">
        <dgm:presLayoutVars>
          <dgm:chMax val="0"/>
          <dgm:chPref val="0"/>
          <dgm:bulletEnabled val="1"/>
        </dgm:presLayoutVars>
      </dgm:prSet>
      <dgm:spPr/>
      <dgm:t>
        <a:bodyPr/>
        <a:lstStyle/>
        <a:p>
          <a:endParaRPr lang="en-US"/>
        </a:p>
      </dgm:t>
    </dgm:pt>
    <dgm:pt modelId="{28C3412B-E4ED-4CE8-9E9C-569C1B9144A7}" type="pres">
      <dgm:prSet presAssocID="{30AD4FFE-08AA-4DFE-8936-2B2A034FCCAC}" presName="circ3" presStyleLbl="vennNode1" presStyleIdx="2" presStyleCnt="3"/>
      <dgm:spPr/>
      <dgm:t>
        <a:bodyPr/>
        <a:lstStyle/>
        <a:p>
          <a:endParaRPr lang="en-US"/>
        </a:p>
      </dgm:t>
    </dgm:pt>
    <dgm:pt modelId="{0840B45B-25E0-4CCC-BBC3-9AE64F15D292}" type="pres">
      <dgm:prSet presAssocID="{30AD4FFE-08AA-4DFE-8936-2B2A034FCCAC}" presName="circ3Tx" presStyleLbl="revTx" presStyleIdx="0" presStyleCnt="0">
        <dgm:presLayoutVars>
          <dgm:chMax val="0"/>
          <dgm:chPref val="0"/>
          <dgm:bulletEnabled val="1"/>
        </dgm:presLayoutVars>
      </dgm:prSet>
      <dgm:spPr/>
      <dgm:t>
        <a:bodyPr/>
        <a:lstStyle/>
        <a:p>
          <a:endParaRPr lang="en-US"/>
        </a:p>
      </dgm:t>
    </dgm:pt>
  </dgm:ptLst>
  <dgm:cxnLst>
    <dgm:cxn modelId="{CF51BD12-E98A-493E-BE80-B0C172374748}" type="presOf" srcId="{E201F13F-7369-4D26-A4FE-8C1936339C89}" destId="{26F7C22F-813F-44B3-9FC6-149153772721}" srcOrd="0" destOrd="0" presId="urn:microsoft.com/office/officeart/2005/8/layout/venn1"/>
    <dgm:cxn modelId="{77CEBD1D-5008-447F-A439-5FECFF1BA9BA}" type="presOf" srcId="{E064ED99-D964-450B-BCB4-AB7A94937943}" destId="{E118E26C-BFE4-4A71-BDE1-BE39D44089D0}" srcOrd="1" destOrd="0" presId="urn:microsoft.com/office/officeart/2005/8/layout/venn1"/>
    <dgm:cxn modelId="{5E2F23B7-9214-4499-960E-2565D2E5E621}" type="presOf" srcId="{E201F13F-7369-4D26-A4FE-8C1936339C89}" destId="{433D3A7F-EAD0-4E9B-93F1-F5F69FEDFD92}" srcOrd="1" destOrd="0" presId="urn:microsoft.com/office/officeart/2005/8/layout/venn1"/>
    <dgm:cxn modelId="{1ECCF632-F265-4A5A-982C-96E316152F09}" srcId="{41E2AA21-5FD8-4D05-AC85-E111C3173B06}" destId="{E201F13F-7369-4D26-A4FE-8C1936339C89}" srcOrd="0" destOrd="0" parTransId="{85849704-4C15-4B39-83FA-626406A3AEBB}" sibTransId="{F4D4A813-AB1F-4FC2-8F1B-47EAD5A51664}"/>
    <dgm:cxn modelId="{713EBC44-5C11-484D-8752-D8D9AFD17D36}" type="presOf" srcId="{30AD4FFE-08AA-4DFE-8936-2B2A034FCCAC}" destId="{0840B45B-25E0-4CCC-BBC3-9AE64F15D292}" srcOrd="1" destOrd="0" presId="urn:microsoft.com/office/officeart/2005/8/layout/venn1"/>
    <dgm:cxn modelId="{94BAADAB-C671-4ED4-9D5A-C26B8BBE1726}" type="presOf" srcId="{30AD4FFE-08AA-4DFE-8936-2B2A034FCCAC}" destId="{28C3412B-E4ED-4CE8-9E9C-569C1B9144A7}" srcOrd="0" destOrd="0" presId="urn:microsoft.com/office/officeart/2005/8/layout/venn1"/>
    <dgm:cxn modelId="{48A7EFF1-F5AD-4916-9695-0E5363C0BF82}" type="presOf" srcId="{41E2AA21-5FD8-4D05-AC85-E111C3173B06}" destId="{A9DCBE2E-DA4D-47C8-A7BA-E5EABB118767}" srcOrd="0" destOrd="0" presId="urn:microsoft.com/office/officeart/2005/8/layout/venn1"/>
    <dgm:cxn modelId="{39E15149-2492-440F-B73B-57EEB3ABDA50}" srcId="{41E2AA21-5FD8-4D05-AC85-E111C3173B06}" destId="{30AD4FFE-08AA-4DFE-8936-2B2A034FCCAC}" srcOrd="2" destOrd="0" parTransId="{768B2200-5921-4571-87EC-933B33E69457}" sibTransId="{803884D8-C6E2-4A04-A499-974A33ACEA61}"/>
    <dgm:cxn modelId="{268E1A1A-0A6E-4F8F-99CF-90CF73DAD4F5}" type="presOf" srcId="{E064ED99-D964-450B-BCB4-AB7A94937943}" destId="{3880361F-0AD8-4FE9-8487-694FBDFD7B95}" srcOrd="0" destOrd="0" presId="urn:microsoft.com/office/officeart/2005/8/layout/venn1"/>
    <dgm:cxn modelId="{AFB23279-6B1E-4FD5-AB7A-16FDA2BB961B}" srcId="{41E2AA21-5FD8-4D05-AC85-E111C3173B06}" destId="{E064ED99-D964-450B-BCB4-AB7A94937943}" srcOrd="1" destOrd="0" parTransId="{10CF2B0F-7454-4591-AAA7-0C57E641B606}" sibTransId="{3C4204A3-3355-4E03-B8DB-A8F99609A4D2}"/>
    <dgm:cxn modelId="{190AC7BC-D9A8-4418-9510-1429E2711097}" type="presParOf" srcId="{A9DCBE2E-DA4D-47C8-A7BA-E5EABB118767}" destId="{26F7C22F-813F-44B3-9FC6-149153772721}" srcOrd="0" destOrd="0" presId="urn:microsoft.com/office/officeart/2005/8/layout/venn1"/>
    <dgm:cxn modelId="{DA599110-7643-4C2C-B666-7524FB2C4D38}" type="presParOf" srcId="{A9DCBE2E-DA4D-47C8-A7BA-E5EABB118767}" destId="{433D3A7F-EAD0-4E9B-93F1-F5F69FEDFD92}" srcOrd="1" destOrd="0" presId="urn:microsoft.com/office/officeart/2005/8/layout/venn1"/>
    <dgm:cxn modelId="{FD34C52A-F188-4B3E-ADB2-D568EC3D5068}" type="presParOf" srcId="{A9DCBE2E-DA4D-47C8-A7BA-E5EABB118767}" destId="{3880361F-0AD8-4FE9-8487-694FBDFD7B95}" srcOrd="2" destOrd="0" presId="urn:microsoft.com/office/officeart/2005/8/layout/venn1"/>
    <dgm:cxn modelId="{21DA94C5-A5CC-45C7-8820-33DEA3577643}" type="presParOf" srcId="{A9DCBE2E-DA4D-47C8-A7BA-E5EABB118767}" destId="{E118E26C-BFE4-4A71-BDE1-BE39D44089D0}" srcOrd="3" destOrd="0" presId="urn:microsoft.com/office/officeart/2005/8/layout/venn1"/>
    <dgm:cxn modelId="{8B8B2D55-2497-4E20-818B-2C3C96B85C3B}" type="presParOf" srcId="{A9DCBE2E-DA4D-47C8-A7BA-E5EABB118767}" destId="{28C3412B-E4ED-4CE8-9E9C-569C1B9144A7}" srcOrd="4" destOrd="0" presId="urn:microsoft.com/office/officeart/2005/8/layout/venn1"/>
    <dgm:cxn modelId="{12DAD63B-4756-4F2B-B4A9-762C750CFB51}" type="presParOf" srcId="{A9DCBE2E-DA4D-47C8-A7BA-E5EABB118767}" destId="{0840B45B-25E0-4CCC-BBC3-9AE64F15D292}"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3DA9F4-9D39-4171-9F67-CCBEB056A8C1}"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US"/>
        </a:p>
      </dgm:t>
    </dgm:pt>
    <dgm:pt modelId="{06516194-8B7A-47C1-919C-EC655EFECC96}">
      <dgm:prSet phldrT="[Text]"/>
      <dgm:spPr>
        <a:scene3d>
          <a:camera prst="orthographicFront"/>
          <a:lightRig rig="threePt" dir="t"/>
        </a:scene3d>
        <a:sp3d>
          <a:bevelT w="114300" prst="artDeco"/>
        </a:sp3d>
      </dgm:spPr>
      <dgm:t>
        <a:bodyPr/>
        <a:lstStyle/>
        <a:p>
          <a:r>
            <a:rPr lang="en-US" dirty="0" smtClean="0"/>
            <a:t>City of Tucson-</a:t>
          </a:r>
        </a:p>
        <a:p>
          <a:r>
            <a:rPr lang="en-US" dirty="0" smtClean="0"/>
            <a:t>Grad Link Project</a:t>
          </a:r>
          <a:endParaRPr lang="en-US" dirty="0"/>
        </a:p>
      </dgm:t>
    </dgm:pt>
    <dgm:pt modelId="{A18F3588-D058-4C71-BAA9-08DFA9780D00}" type="parTrans" cxnId="{7FB7CB4D-B058-4C9C-8297-93D7686853DA}">
      <dgm:prSet/>
      <dgm:spPr/>
      <dgm:t>
        <a:bodyPr/>
        <a:lstStyle/>
        <a:p>
          <a:endParaRPr lang="en-US"/>
        </a:p>
      </dgm:t>
    </dgm:pt>
    <dgm:pt modelId="{9EF0D58E-8175-4840-A874-78CDA93C2078}" type="sibTrans" cxnId="{7FB7CB4D-B058-4C9C-8297-93D7686853DA}">
      <dgm:prSet/>
      <dgm:spPr/>
      <dgm:t>
        <a:bodyPr/>
        <a:lstStyle/>
        <a:p>
          <a:endParaRPr lang="en-US"/>
        </a:p>
      </dgm:t>
    </dgm:pt>
    <dgm:pt modelId="{8AB9FC22-9DF3-4BF9-9B7D-75E83A6FEAB1}">
      <dgm:prSet phldrT="[Text]"/>
      <dgm:spPr>
        <a:scene3d>
          <a:camera prst="orthographicFront"/>
          <a:lightRig rig="threePt" dir="t"/>
        </a:scene3d>
        <a:sp3d>
          <a:bevelT w="114300" prst="artDeco"/>
        </a:sp3d>
      </dgm:spPr>
      <dgm:t>
        <a:bodyPr/>
        <a:lstStyle/>
        <a:p>
          <a:r>
            <a:rPr lang="en-US" dirty="0" smtClean="0"/>
            <a:t>Tucson Hispanic Chamber of Commerce-Entrepreneurship Curriculum and Certification Project</a:t>
          </a:r>
          <a:endParaRPr lang="en-US" dirty="0"/>
        </a:p>
      </dgm:t>
    </dgm:pt>
    <dgm:pt modelId="{8878AA07-74B7-4D29-BDC3-F96AC37B1AD3}" type="parTrans" cxnId="{5AB4BFA7-9791-4BAD-B005-82AC65AB347F}">
      <dgm:prSet/>
      <dgm:spPr/>
      <dgm:t>
        <a:bodyPr/>
        <a:lstStyle/>
        <a:p>
          <a:endParaRPr lang="en-US"/>
        </a:p>
      </dgm:t>
    </dgm:pt>
    <dgm:pt modelId="{C33040EC-3E31-46A1-BD30-BDCA0A224BF6}" type="sibTrans" cxnId="{5AB4BFA7-9791-4BAD-B005-82AC65AB347F}">
      <dgm:prSet/>
      <dgm:spPr/>
      <dgm:t>
        <a:bodyPr/>
        <a:lstStyle/>
        <a:p>
          <a:endParaRPr lang="en-US"/>
        </a:p>
      </dgm:t>
    </dgm:pt>
    <dgm:pt modelId="{E39A6543-D771-4743-A722-00D4C5B32299}">
      <dgm:prSet phldrT="[Text]"/>
      <dgm:spPr>
        <a:scene3d>
          <a:camera prst="orthographicFront"/>
          <a:lightRig rig="threePt" dir="t"/>
        </a:scene3d>
        <a:sp3d>
          <a:bevelT w="114300" prst="artDeco"/>
        </a:sp3d>
      </dgm:spPr>
      <dgm:t>
        <a:bodyPr/>
        <a:lstStyle/>
        <a:p>
          <a:r>
            <a:rPr lang="en-US" dirty="0" smtClean="0"/>
            <a:t>Neighborhood Aerospace Business Corridor</a:t>
          </a:r>
          <a:endParaRPr lang="en-US" dirty="0"/>
        </a:p>
      </dgm:t>
    </dgm:pt>
    <dgm:pt modelId="{49050CDC-5BE3-4594-85C9-EC79C3BFA3B5}" type="parTrans" cxnId="{07DD425B-D00A-43A7-9C0C-EAE94540DEFE}">
      <dgm:prSet/>
      <dgm:spPr/>
      <dgm:t>
        <a:bodyPr/>
        <a:lstStyle/>
        <a:p>
          <a:endParaRPr lang="en-US"/>
        </a:p>
      </dgm:t>
    </dgm:pt>
    <dgm:pt modelId="{12B16957-582E-48B5-B1A7-853B6294F575}" type="sibTrans" cxnId="{07DD425B-D00A-43A7-9C0C-EAE94540DEFE}">
      <dgm:prSet/>
      <dgm:spPr/>
      <dgm:t>
        <a:bodyPr/>
        <a:lstStyle/>
        <a:p>
          <a:endParaRPr lang="en-US"/>
        </a:p>
      </dgm:t>
    </dgm:pt>
    <dgm:pt modelId="{42965A1B-FB74-40E9-AE23-1C2B83EFA86F}">
      <dgm:prSet phldrT="[Text]"/>
      <dgm:spPr>
        <a:scene3d>
          <a:camera prst="orthographicFront"/>
          <a:lightRig rig="threePt" dir="t"/>
        </a:scene3d>
        <a:sp3d>
          <a:bevelT w="114300" prst="artDeco"/>
        </a:sp3d>
      </dgm:spPr>
      <dgm:t>
        <a:bodyPr/>
        <a:lstStyle/>
        <a:p>
          <a:r>
            <a:rPr lang="en-US" dirty="0" smtClean="0"/>
            <a:t>University of Arizona Research Parks Internship Project</a:t>
          </a:r>
          <a:endParaRPr lang="en-US" dirty="0"/>
        </a:p>
      </dgm:t>
    </dgm:pt>
    <dgm:pt modelId="{237E9A74-7868-438C-BCED-EDE9BB0EE86A}" type="parTrans" cxnId="{CA2B812B-8E4D-4958-A8C6-3A0D2CCA87FD}">
      <dgm:prSet/>
      <dgm:spPr/>
      <dgm:t>
        <a:bodyPr/>
        <a:lstStyle/>
        <a:p>
          <a:endParaRPr lang="en-US"/>
        </a:p>
      </dgm:t>
    </dgm:pt>
    <dgm:pt modelId="{45518F37-472D-49E6-BE35-AA71511DB2FB}" type="sibTrans" cxnId="{CA2B812B-8E4D-4958-A8C6-3A0D2CCA87FD}">
      <dgm:prSet/>
      <dgm:spPr/>
      <dgm:t>
        <a:bodyPr/>
        <a:lstStyle/>
        <a:p>
          <a:endParaRPr lang="en-US"/>
        </a:p>
      </dgm:t>
    </dgm:pt>
    <dgm:pt modelId="{BC066739-D153-4755-8949-D98DD1A97287}">
      <dgm:prSet phldrT="[Text]"/>
      <dgm:spPr>
        <a:scene3d>
          <a:camera prst="orthographicFront"/>
          <a:lightRig rig="threePt" dir="t"/>
        </a:scene3d>
        <a:sp3d>
          <a:bevelT w="114300" prst="artDeco"/>
        </a:sp3d>
      </dgm:spPr>
      <dgm:t>
        <a:bodyPr/>
        <a:lstStyle/>
        <a:p>
          <a:r>
            <a:rPr lang="en-US" dirty="0" smtClean="0"/>
            <a:t>Pima County One Stop Centers Precision Manufacturing  Internship Focus Groups</a:t>
          </a:r>
          <a:endParaRPr lang="en-US" dirty="0"/>
        </a:p>
      </dgm:t>
    </dgm:pt>
    <dgm:pt modelId="{0E7D38BD-0CC9-4889-BD6D-2B7400043792}" type="parTrans" cxnId="{EACB42B5-02EC-4020-AE8E-C52E87789BD2}">
      <dgm:prSet/>
      <dgm:spPr/>
      <dgm:t>
        <a:bodyPr/>
        <a:lstStyle/>
        <a:p>
          <a:endParaRPr lang="en-US"/>
        </a:p>
      </dgm:t>
    </dgm:pt>
    <dgm:pt modelId="{866904DE-C64C-47E5-BE75-63E384A71A26}" type="sibTrans" cxnId="{EACB42B5-02EC-4020-AE8E-C52E87789BD2}">
      <dgm:prSet/>
      <dgm:spPr/>
      <dgm:t>
        <a:bodyPr/>
        <a:lstStyle/>
        <a:p>
          <a:endParaRPr lang="en-US"/>
        </a:p>
      </dgm:t>
    </dgm:pt>
    <dgm:pt modelId="{01C67054-7054-4F02-B2FB-313E56207381}">
      <dgm:prSet phldrT="[Text]"/>
      <dgm:spPr>
        <a:scene3d>
          <a:camera prst="orthographicFront"/>
          <a:lightRig rig="threePt" dir="t"/>
        </a:scene3d>
        <a:sp3d>
          <a:bevelT w="114300" prst="artDeco"/>
        </a:sp3d>
      </dgm:spPr>
      <dgm:t>
        <a:bodyPr/>
        <a:lstStyle/>
        <a:p>
          <a:r>
            <a:rPr lang="en-US" dirty="0" smtClean="0"/>
            <a:t>Southern Arizona Logistics Education Organization (SALEO) Curriculum Development</a:t>
          </a:r>
          <a:endParaRPr lang="en-US" dirty="0"/>
        </a:p>
      </dgm:t>
    </dgm:pt>
    <dgm:pt modelId="{0146EEA0-1E4A-4E9F-8317-53C967EEAB10}" type="parTrans" cxnId="{2DF2FDA5-51B8-46FD-BFC4-27BD77849A7F}">
      <dgm:prSet/>
      <dgm:spPr/>
      <dgm:t>
        <a:bodyPr/>
        <a:lstStyle/>
        <a:p>
          <a:endParaRPr lang="en-US"/>
        </a:p>
      </dgm:t>
    </dgm:pt>
    <dgm:pt modelId="{DC4613AC-27CF-48B0-B1EE-E72E9BCE2966}" type="sibTrans" cxnId="{2DF2FDA5-51B8-46FD-BFC4-27BD77849A7F}">
      <dgm:prSet/>
      <dgm:spPr/>
      <dgm:t>
        <a:bodyPr/>
        <a:lstStyle/>
        <a:p>
          <a:endParaRPr lang="en-US"/>
        </a:p>
      </dgm:t>
    </dgm:pt>
    <dgm:pt modelId="{13FECD01-5AAE-4796-966A-885116E37083}">
      <dgm:prSet/>
      <dgm:spPr>
        <a:scene3d>
          <a:camera prst="orthographicFront"/>
          <a:lightRig rig="threePt" dir="t"/>
        </a:scene3d>
        <a:sp3d>
          <a:bevelT/>
        </a:sp3d>
      </dgm:spPr>
      <dgm:t>
        <a:bodyPr/>
        <a:lstStyle/>
        <a:p>
          <a:r>
            <a:rPr lang="en-US" dirty="0" smtClean="0"/>
            <a:t>University of Arizona College of Medicine-Project HOPE Medical Careers Project </a:t>
          </a:r>
          <a:endParaRPr lang="en-US" dirty="0"/>
        </a:p>
      </dgm:t>
    </dgm:pt>
    <dgm:pt modelId="{0DEEAA45-EE45-48F0-9277-0C20DF56D4E7}" type="parTrans" cxnId="{A3BE67D3-E7EE-434F-BC0F-0CAE1E2A5962}">
      <dgm:prSet/>
      <dgm:spPr/>
      <dgm:t>
        <a:bodyPr/>
        <a:lstStyle/>
        <a:p>
          <a:endParaRPr lang="en-US"/>
        </a:p>
      </dgm:t>
    </dgm:pt>
    <dgm:pt modelId="{985CA265-CB73-43DA-8A01-F82A5E756873}" type="sibTrans" cxnId="{A3BE67D3-E7EE-434F-BC0F-0CAE1E2A5962}">
      <dgm:prSet/>
      <dgm:spPr/>
      <dgm:t>
        <a:bodyPr/>
        <a:lstStyle/>
        <a:p>
          <a:endParaRPr lang="en-US"/>
        </a:p>
      </dgm:t>
    </dgm:pt>
    <dgm:pt modelId="{955667FF-4645-443C-8378-EAAAB2FED767}">
      <dgm:prSet/>
      <dgm:spPr>
        <a:scene3d>
          <a:camera prst="orthographicFront"/>
          <a:lightRig rig="threePt" dir="t"/>
        </a:scene3d>
        <a:sp3d>
          <a:bevelT/>
        </a:sp3d>
      </dgm:spPr>
      <dgm:t>
        <a:bodyPr/>
        <a:lstStyle/>
        <a:p>
          <a:r>
            <a:rPr lang="en-US" dirty="0" smtClean="0"/>
            <a:t>Metropolitan Education Commission Regional College Access Center</a:t>
          </a:r>
          <a:endParaRPr lang="en-US" dirty="0"/>
        </a:p>
      </dgm:t>
    </dgm:pt>
    <dgm:pt modelId="{2D65C6CF-3C4B-420C-AF83-0A6E290DB259}" type="parTrans" cxnId="{C9AF4BB3-2910-4A88-BDD6-74C9142D5F5D}">
      <dgm:prSet/>
      <dgm:spPr/>
      <dgm:t>
        <a:bodyPr/>
        <a:lstStyle/>
        <a:p>
          <a:endParaRPr lang="en-US"/>
        </a:p>
      </dgm:t>
    </dgm:pt>
    <dgm:pt modelId="{18D2125B-64FD-4D37-A3BD-437672F9202E}" type="sibTrans" cxnId="{C9AF4BB3-2910-4A88-BDD6-74C9142D5F5D}">
      <dgm:prSet/>
      <dgm:spPr/>
      <dgm:t>
        <a:bodyPr/>
        <a:lstStyle/>
        <a:p>
          <a:endParaRPr lang="en-US"/>
        </a:p>
      </dgm:t>
    </dgm:pt>
    <dgm:pt modelId="{D3B66566-CEBD-4A3F-88FE-2696411FEBD6}">
      <dgm:prSet/>
      <dgm:spPr>
        <a:scene3d>
          <a:camera prst="orthographicFront"/>
          <a:lightRig rig="threePt" dir="t"/>
        </a:scene3d>
        <a:sp3d>
          <a:bevelT/>
        </a:sp3d>
      </dgm:spPr>
      <dgm:t>
        <a:bodyPr/>
        <a:lstStyle/>
        <a:p>
          <a:r>
            <a:rPr lang="en-US" dirty="0" smtClean="0"/>
            <a:t>University of Arizona Bio5 Internship &amp; Support Projects </a:t>
          </a:r>
          <a:endParaRPr lang="en-US" dirty="0"/>
        </a:p>
      </dgm:t>
    </dgm:pt>
    <dgm:pt modelId="{FB04AF84-9012-41C7-AD70-935C4205D274}" type="parTrans" cxnId="{4A8BBF90-6283-4CA7-ADEF-64A304DC8B76}">
      <dgm:prSet/>
      <dgm:spPr/>
      <dgm:t>
        <a:bodyPr/>
        <a:lstStyle/>
        <a:p>
          <a:endParaRPr lang="en-US"/>
        </a:p>
      </dgm:t>
    </dgm:pt>
    <dgm:pt modelId="{027667ED-5B4B-4A75-B90C-B11DF0677C84}" type="sibTrans" cxnId="{4A8BBF90-6283-4CA7-ADEF-64A304DC8B76}">
      <dgm:prSet/>
      <dgm:spPr/>
      <dgm:t>
        <a:bodyPr/>
        <a:lstStyle/>
        <a:p>
          <a:endParaRPr lang="en-US"/>
        </a:p>
      </dgm:t>
    </dgm:pt>
    <dgm:pt modelId="{2EA91B27-491B-4556-A50D-B9CE99A53D2A}" type="pres">
      <dgm:prSet presAssocID="{043DA9F4-9D39-4171-9F67-CCBEB056A8C1}" presName="diagram" presStyleCnt="0">
        <dgm:presLayoutVars>
          <dgm:dir/>
          <dgm:resizeHandles val="exact"/>
        </dgm:presLayoutVars>
      </dgm:prSet>
      <dgm:spPr/>
      <dgm:t>
        <a:bodyPr/>
        <a:lstStyle/>
        <a:p>
          <a:endParaRPr lang="en-US"/>
        </a:p>
      </dgm:t>
    </dgm:pt>
    <dgm:pt modelId="{93FBE033-B213-4AA3-9BD6-57EA599FCCD9}" type="pres">
      <dgm:prSet presAssocID="{06516194-8B7A-47C1-919C-EC655EFECC96}" presName="node" presStyleLbl="node1" presStyleIdx="0" presStyleCnt="9">
        <dgm:presLayoutVars>
          <dgm:bulletEnabled val="1"/>
        </dgm:presLayoutVars>
      </dgm:prSet>
      <dgm:spPr/>
      <dgm:t>
        <a:bodyPr/>
        <a:lstStyle/>
        <a:p>
          <a:endParaRPr lang="en-US"/>
        </a:p>
      </dgm:t>
    </dgm:pt>
    <dgm:pt modelId="{0AD70A88-AC37-4DE4-A98D-9E7DE931E20E}" type="pres">
      <dgm:prSet presAssocID="{9EF0D58E-8175-4840-A874-78CDA93C2078}" presName="sibTrans" presStyleCnt="0"/>
      <dgm:spPr/>
    </dgm:pt>
    <dgm:pt modelId="{90F2CCA1-F2C0-48D2-BABD-576726F5DCAF}" type="pres">
      <dgm:prSet presAssocID="{8AB9FC22-9DF3-4BF9-9B7D-75E83A6FEAB1}" presName="node" presStyleLbl="node1" presStyleIdx="1" presStyleCnt="9">
        <dgm:presLayoutVars>
          <dgm:bulletEnabled val="1"/>
        </dgm:presLayoutVars>
      </dgm:prSet>
      <dgm:spPr/>
      <dgm:t>
        <a:bodyPr/>
        <a:lstStyle/>
        <a:p>
          <a:endParaRPr lang="en-US"/>
        </a:p>
      </dgm:t>
    </dgm:pt>
    <dgm:pt modelId="{CDD3C4F7-222B-4A03-B8BD-7FEA6E9622F3}" type="pres">
      <dgm:prSet presAssocID="{C33040EC-3E31-46A1-BD30-BDCA0A224BF6}" presName="sibTrans" presStyleCnt="0"/>
      <dgm:spPr/>
    </dgm:pt>
    <dgm:pt modelId="{66ED3B48-21B0-44D4-96FD-2CE870A5D876}" type="pres">
      <dgm:prSet presAssocID="{E39A6543-D771-4743-A722-00D4C5B32299}" presName="node" presStyleLbl="node1" presStyleIdx="2" presStyleCnt="9">
        <dgm:presLayoutVars>
          <dgm:bulletEnabled val="1"/>
        </dgm:presLayoutVars>
      </dgm:prSet>
      <dgm:spPr/>
      <dgm:t>
        <a:bodyPr/>
        <a:lstStyle/>
        <a:p>
          <a:endParaRPr lang="en-US"/>
        </a:p>
      </dgm:t>
    </dgm:pt>
    <dgm:pt modelId="{F81CB85C-2C87-4A6A-B35F-FD6288DD2D00}" type="pres">
      <dgm:prSet presAssocID="{12B16957-582E-48B5-B1A7-853B6294F575}" presName="sibTrans" presStyleCnt="0"/>
      <dgm:spPr/>
    </dgm:pt>
    <dgm:pt modelId="{BABF771B-5D91-4A68-B3EF-E07A3350B27F}" type="pres">
      <dgm:prSet presAssocID="{42965A1B-FB74-40E9-AE23-1C2B83EFA86F}" presName="node" presStyleLbl="node1" presStyleIdx="3" presStyleCnt="9">
        <dgm:presLayoutVars>
          <dgm:bulletEnabled val="1"/>
        </dgm:presLayoutVars>
      </dgm:prSet>
      <dgm:spPr/>
      <dgm:t>
        <a:bodyPr/>
        <a:lstStyle/>
        <a:p>
          <a:endParaRPr lang="en-US"/>
        </a:p>
      </dgm:t>
    </dgm:pt>
    <dgm:pt modelId="{C910DA6E-812C-4A63-B1BB-A92C805AB7D8}" type="pres">
      <dgm:prSet presAssocID="{45518F37-472D-49E6-BE35-AA71511DB2FB}" presName="sibTrans" presStyleCnt="0"/>
      <dgm:spPr/>
    </dgm:pt>
    <dgm:pt modelId="{94CCF52B-32AC-4A3E-8641-5B9684AAF71E}" type="pres">
      <dgm:prSet presAssocID="{BC066739-D153-4755-8949-D98DD1A97287}" presName="node" presStyleLbl="node1" presStyleIdx="4" presStyleCnt="9">
        <dgm:presLayoutVars>
          <dgm:bulletEnabled val="1"/>
        </dgm:presLayoutVars>
      </dgm:prSet>
      <dgm:spPr/>
      <dgm:t>
        <a:bodyPr/>
        <a:lstStyle/>
        <a:p>
          <a:endParaRPr lang="en-US"/>
        </a:p>
      </dgm:t>
    </dgm:pt>
    <dgm:pt modelId="{E97912EE-DCBE-4718-BDA5-C3ACAA030D12}" type="pres">
      <dgm:prSet presAssocID="{866904DE-C64C-47E5-BE75-63E384A71A26}" presName="sibTrans" presStyleCnt="0"/>
      <dgm:spPr/>
    </dgm:pt>
    <dgm:pt modelId="{5DE7259A-3157-4F23-A399-4655052C4B08}" type="pres">
      <dgm:prSet presAssocID="{01C67054-7054-4F02-B2FB-313E56207381}" presName="node" presStyleLbl="node1" presStyleIdx="5" presStyleCnt="9">
        <dgm:presLayoutVars>
          <dgm:bulletEnabled val="1"/>
        </dgm:presLayoutVars>
      </dgm:prSet>
      <dgm:spPr/>
      <dgm:t>
        <a:bodyPr/>
        <a:lstStyle/>
        <a:p>
          <a:endParaRPr lang="en-US"/>
        </a:p>
      </dgm:t>
    </dgm:pt>
    <dgm:pt modelId="{F9A9BCDB-5B80-4669-912F-FF0DCE712805}" type="pres">
      <dgm:prSet presAssocID="{DC4613AC-27CF-48B0-B1EE-E72E9BCE2966}" presName="sibTrans" presStyleCnt="0"/>
      <dgm:spPr/>
    </dgm:pt>
    <dgm:pt modelId="{44EF283B-93F3-40F6-A046-D0F3E5D4539C}" type="pres">
      <dgm:prSet presAssocID="{13FECD01-5AAE-4796-966A-885116E37083}" presName="node" presStyleLbl="node1" presStyleIdx="6" presStyleCnt="9">
        <dgm:presLayoutVars>
          <dgm:bulletEnabled val="1"/>
        </dgm:presLayoutVars>
      </dgm:prSet>
      <dgm:spPr/>
      <dgm:t>
        <a:bodyPr/>
        <a:lstStyle/>
        <a:p>
          <a:endParaRPr lang="en-US"/>
        </a:p>
      </dgm:t>
    </dgm:pt>
    <dgm:pt modelId="{F38D995A-7AC9-4A58-973B-7FBF6AE6B046}" type="pres">
      <dgm:prSet presAssocID="{985CA265-CB73-43DA-8A01-F82A5E756873}" presName="sibTrans" presStyleCnt="0"/>
      <dgm:spPr/>
    </dgm:pt>
    <dgm:pt modelId="{31BF83CE-ED93-4ADA-9E8B-9D38E4D8D1FD}" type="pres">
      <dgm:prSet presAssocID="{955667FF-4645-443C-8378-EAAAB2FED767}" presName="node" presStyleLbl="node1" presStyleIdx="7" presStyleCnt="9">
        <dgm:presLayoutVars>
          <dgm:bulletEnabled val="1"/>
        </dgm:presLayoutVars>
      </dgm:prSet>
      <dgm:spPr/>
      <dgm:t>
        <a:bodyPr/>
        <a:lstStyle/>
        <a:p>
          <a:endParaRPr lang="en-US"/>
        </a:p>
      </dgm:t>
    </dgm:pt>
    <dgm:pt modelId="{19386474-570B-46DB-BB90-9068AFD7739F}" type="pres">
      <dgm:prSet presAssocID="{18D2125B-64FD-4D37-A3BD-437672F9202E}" presName="sibTrans" presStyleCnt="0"/>
      <dgm:spPr/>
    </dgm:pt>
    <dgm:pt modelId="{56109610-9A15-4625-8C53-9F47242C5540}" type="pres">
      <dgm:prSet presAssocID="{D3B66566-CEBD-4A3F-88FE-2696411FEBD6}" presName="node" presStyleLbl="node1" presStyleIdx="8" presStyleCnt="9">
        <dgm:presLayoutVars>
          <dgm:bulletEnabled val="1"/>
        </dgm:presLayoutVars>
      </dgm:prSet>
      <dgm:spPr/>
      <dgm:t>
        <a:bodyPr/>
        <a:lstStyle/>
        <a:p>
          <a:endParaRPr lang="en-US"/>
        </a:p>
      </dgm:t>
    </dgm:pt>
  </dgm:ptLst>
  <dgm:cxnLst>
    <dgm:cxn modelId="{4A8BBF90-6283-4CA7-ADEF-64A304DC8B76}" srcId="{043DA9F4-9D39-4171-9F67-CCBEB056A8C1}" destId="{D3B66566-CEBD-4A3F-88FE-2696411FEBD6}" srcOrd="8" destOrd="0" parTransId="{FB04AF84-9012-41C7-AD70-935C4205D274}" sibTransId="{027667ED-5B4B-4A75-B90C-B11DF0677C84}"/>
    <dgm:cxn modelId="{B5523A5D-954E-411E-9A0A-0DE3BF8D1513}" type="presOf" srcId="{42965A1B-FB74-40E9-AE23-1C2B83EFA86F}" destId="{BABF771B-5D91-4A68-B3EF-E07A3350B27F}" srcOrd="0" destOrd="0" presId="urn:microsoft.com/office/officeart/2005/8/layout/default"/>
    <dgm:cxn modelId="{07DD425B-D00A-43A7-9C0C-EAE94540DEFE}" srcId="{043DA9F4-9D39-4171-9F67-CCBEB056A8C1}" destId="{E39A6543-D771-4743-A722-00D4C5B32299}" srcOrd="2" destOrd="0" parTransId="{49050CDC-5BE3-4594-85C9-EC79C3BFA3B5}" sibTransId="{12B16957-582E-48B5-B1A7-853B6294F575}"/>
    <dgm:cxn modelId="{E322E079-CFD7-4790-8A17-E3B799A9C4DB}" type="presOf" srcId="{043DA9F4-9D39-4171-9F67-CCBEB056A8C1}" destId="{2EA91B27-491B-4556-A50D-B9CE99A53D2A}" srcOrd="0" destOrd="0" presId="urn:microsoft.com/office/officeart/2005/8/layout/default"/>
    <dgm:cxn modelId="{AFA28B4C-8D90-44A2-B9C6-B009B598A90D}" type="presOf" srcId="{E39A6543-D771-4743-A722-00D4C5B32299}" destId="{66ED3B48-21B0-44D4-96FD-2CE870A5D876}" srcOrd="0" destOrd="0" presId="urn:microsoft.com/office/officeart/2005/8/layout/default"/>
    <dgm:cxn modelId="{CA2B812B-8E4D-4958-A8C6-3A0D2CCA87FD}" srcId="{043DA9F4-9D39-4171-9F67-CCBEB056A8C1}" destId="{42965A1B-FB74-40E9-AE23-1C2B83EFA86F}" srcOrd="3" destOrd="0" parTransId="{237E9A74-7868-438C-BCED-EDE9BB0EE86A}" sibTransId="{45518F37-472D-49E6-BE35-AA71511DB2FB}"/>
    <dgm:cxn modelId="{A3BE67D3-E7EE-434F-BC0F-0CAE1E2A5962}" srcId="{043DA9F4-9D39-4171-9F67-CCBEB056A8C1}" destId="{13FECD01-5AAE-4796-966A-885116E37083}" srcOrd="6" destOrd="0" parTransId="{0DEEAA45-EE45-48F0-9277-0C20DF56D4E7}" sibTransId="{985CA265-CB73-43DA-8A01-F82A5E756873}"/>
    <dgm:cxn modelId="{7FB7CB4D-B058-4C9C-8297-93D7686853DA}" srcId="{043DA9F4-9D39-4171-9F67-CCBEB056A8C1}" destId="{06516194-8B7A-47C1-919C-EC655EFECC96}" srcOrd="0" destOrd="0" parTransId="{A18F3588-D058-4C71-BAA9-08DFA9780D00}" sibTransId="{9EF0D58E-8175-4840-A874-78CDA93C2078}"/>
    <dgm:cxn modelId="{D03A8229-662B-4688-847B-50DD1B991F01}" type="presOf" srcId="{01C67054-7054-4F02-B2FB-313E56207381}" destId="{5DE7259A-3157-4F23-A399-4655052C4B08}" srcOrd="0" destOrd="0" presId="urn:microsoft.com/office/officeart/2005/8/layout/default"/>
    <dgm:cxn modelId="{2E206975-C4AB-484B-85A8-382B704E8297}" type="presOf" srcId="{D3B66566-CEBD-4A3F-88FE-2696411FEBD6}" destId="{56109610-9A15-4625-8C53-9F47242C5540}" srcOrd="0" destOrd="0" presId="urn:microsoft.com/office/officeart/2005/8/layout/default"/>
    <dgm:cxn modelId="{2DF2FDA5-51B8-46FD-BFC4-27BD77849A7F}" srcId="{043DA9F4-9D39-4171-9F67-CCBEB056A8C1}" destId="{01C67054-7054-4F02-B2FB-313E56207381}" srcOrd="5" destOrd="0" parTransId="{0146EEA0-1E4A-4E9F-8317-53C967EEAB10}" sibTransId="{DC4613AC-27CF-48B0-B1EE-E72E9BCE2966}"/>
    <dgm:cxn modelId="{767B37A9-CF2E-4E02-A55E-DA99EF6614AF}" type="presOf" srcId="{8AB9FC22-9DF3-4BF9-9B7D-75E83A6FEAB1}" destId="{90F2CCA1-F2C0-48D2-BABD-576726F5DCAF}" srcOrd="0" destOrd="0" presId="urn:microsoft.com/office/officeart/2005/8/layout/default"/>
    <dgm:cxn modelId="{05B44E93-FB3F-4AA5-BB7B-9E85D49F51F7}" type="presOf" srcId="{13FECD01-5AAE-4796-966A-885116E37083}" destId="{44EF283B-93F3-40F6-A046-D0F3E5D4539C}" srcOrd="0" destOrd="0" presId="urn:microsoft.com/office/officeart/2005/8/layout/default"/>
    <dgm:cxn modelId="{859B0329-5FF1-47B9-9E83-BC2B88B63540}" type="presOf" srcId="{06516194-8B7A-47C1-919C-EC655EFECC96}" destId="{93FBE033-B213-4AA3-9BD6-57EA599FCCD9}" srcOrd="0" destOrd="0" presId="urn:microsoft.com/office/officeart/2005/8/layout/default"/>
    <dgm:cxn modelId="{5AB4BFA7-9791-4BAD-B005-82AC65AB347F}" srcId="{043DA9F4-9D39-4171-9F67-CCBEB056A8C1}" destId="{8AB9FC22-9DF3-4BF9-9B7D-75E83A6FEAB1}" srcOrd="1" destOrd="0" parTransId="{8878AA07-74B7-4D29-BDC3-F96AC37B1AD3}" sibTransId="{C33040EC-3E31-46A1-BD30-BDCA0A224BF6}"/>
    <dgm:cxn modelId="{764EC566-23DA-4D1D-88AE-83D1818873E2}" type="presOf" srcId="{955667FF-4645-443C-8378-EAAAB2FED767}" destId="{31BF83CE-ED93-4ADA-9E8B-9D38E4D8D1FD}" srcOrd="0" destOrd="0" presId="urn:microsoft.com/office/officeart/2005/8/layout/default"/>
    <dgm:cxn modelId="{979A6265-74C4-40D8-906F-D37B993465A9}" type="presOf" srcId="{BC066739-D153-4755-8949-D98DD1A97287}" destId="{94CCF52B-32AC-4A3E-8641-5B9684AAF71E}" srcOrd="0" destOrd="0" presId="urn:microsoft.com/office/officeart/2005/8/layout/default"/>
    <dgm:cxn modelId="{C9AF4BB3-2910-4A88-BDD6-74C9142D5F5D}" srcId="{043DA9F4-9D39-4171-9F67-CCBEB056A8C1}" destId="{955667FF-4645-443C-8378-EAAAB2FED767}" srcOrd="7" destOrd="0" parTransId="{2D65C6CF-3C4B-420C-AF83-0A6E290DB259}" sibTransId="{18D2125B-64FD-4D37-A3BD-437672F9202E}"/>
    <dgm:cxn modelId="{EACB42B5-02EC-4020-AE8E-C52E87789BD2}" srcId="{043DA9F4-9D39-4171-9F67-CCBEB056A8C1}" destId="{BC066739-D153-4755-8949-D98DD1A97287}" srcOrd="4" destOrd="0" parTransId="{0E7D38BD-0CC9-4889-BD6D-2B7400043792}" sibTransId="{866904DE-C64C-47E5-BE75-63E384A71A26}"/>
    <dgm:cxn modelId="{49588273-65A7-452F-9502-3852CD86D83D}" type="presParOf" srcId="{2EA91B27-491B-4556-A50D-B9CE99A53D2A}" destId="{93FBE033-B213-4AA3-9BD6-57EA599FCCD9}" srcOrd="0" destOrd="0" presId="urn:microsoft.com/office/officeart/2005/8/layout/default"/>
    <dgm:cxn modelId="{24218F5A-ACC9-4F06-8209-8602E485EC43}" type="presParOf" srcId="{2EA91B27-491B-4556-A50D-B9CE99A53D2A}" destId="{0AD70A88-AC37-4DE4-A98D-9E7DE931E20E}" srcOrd="1" destOrd="0" presId="urn:microsoft.com/office/officeart/2005/8/layout/default"/>
    <dgm:cxn modelId="{E151DFD0-F1AA-449D-9351-CA8E8A495F24}" type="presParOf" srcId="{2EA91B27-491B-4556-A50D-B9CE99A53D2A}" destId="{90F2CCA1-F2C0-48D2-BABD-576726F5DCAF}" srcOrd="2" destOrd="0" presId="urn:microsoft.com/office/officeart/2005/8/layout/default"/>
    <dgm:cxn modelId="{D2554E8D-59D1-426F-8FA3-43109075A513}" type="presParOf" srcId="{2EA91B27-491B-4556-A50D-B9CE99A53D2A}" destId="{CDD3C4F7-222B-4A03-B8BD-7FEA6E9622F3}" srcOrd="3" destOrd="0" presId="urn:microsoft.com/office/officeart/2005/8/layout/default"/>
    <dgm:cxn modelId="{90454BA2-144E-4A85-B053-BB88CE5DE4F0}" type="presParOf" srcId="{2EA91B27-491B-4556-A50D-B9CE99A53D2A}" destId="{66ED3B48-21B0-44D4-96FD-2CE870A5D876}" srcOrd="4" destOrd="0" presId="urn:microsoft.com/office/officeart/2005/8/layout/default"/>
    <dgm:cxn modelId="{9209FEC5-8F13-47F2-9C2D-B0D6EB37A1C2}" type="presParOf" srcId="{2EA91B27-491B-4556-A50D-B9CE99A53D2A}" destId="{F81CB85C-2C87-4A6A-B35F-FD6288DD2D00}" srcOrd="5" destOrd="0" presId="urn:microsoft.com/office/officeart/2005/8/layout/default"/>
    <dgm:cxn modelId="{0FE450DE-CF8A-4FCB-848F-6F1851E99C44}" type="presParOf" srcId="{2EA91B27-491B-4556-A50D-B9CE99A53D2A}" destId="{BABF771B-5D91-4A68-B3EF-E07A3350B27F}" srcOrd="6" destOrd="0" presId="urn:microsoft.com/office/officeart/2005/8/layout/default"/>
    <dgm:cxn modelId="{C0369C27-78E9-4935-BF57-38E4F207678D}" type="presParOf" srcId="{2EA91B27-491B-4556-A50D-B9CE99A53D2A}" destId="{C910DA6E-812C-4A63-B1BB-A92C805AB7D8}" srcOrd="7" destOrd="0" presId="urn:microsoft.com/office/officeart/2005/8/layout/default"/>
    <dgm:cxn modelId="{14573C56-CCE9-46C3-BD70-F83A9F9C6489}" type="presParOf" srcId="{2EA91B27-491B-4556-A50D-B9CE99A53D2A}" destId="{94CCF52B-32AC-4A3E-8641-5B9684AAF71E}" srcOrd="8" destOrd="0" presId="urn:microsoft.com/office/officeart/2005/8/layout/default"/>
    <dgm:cxn modelId="{399DC3BD-CF79-45A8-B0D1-C0B40C2E87B9}" type="presParOf" srcId="{2EA91B27-491B-4556-A50D-B9CE99A53D2A}" destId="{E97912EE-DCBE-4718-BDA5-C3ACAA030D12}" srcOrd="9" destOrd="0" presId="urn:microsoft.com/office/officeart/2005/8/layout/default"/>
    <dgm:cxn modelId="{1040B21C-0CEF-4FA7-8711-13E60FE24519}" type="presParOf" srcId="{2EA91B27-491B-4556-A50D-B9CE99A53D2A}" destId="{5DE7259A-3157-4F23-A399-4655052C4B08}" srcOrd="10" destOrd="0" presId="urn:microsoft.com/office/officeart/2005/8/layout/default"/>
    <dgm:cxn modelId="{C9ED2FDD-A1F7-43EA-B452-D8D95DB72A84}" type="presParOf" srcId="{2EA91B27-491B-4556-A50D-B9CE99A53D2A}" destId="{F9A9BCDB-5B80-4669-912F-FF0DCE712805}" srcOrd="11" destOrd="0" presId="urn:microsoft.com/office/officeart/2005/8/layout/default"/>
    <dgm:cxn modelId="{97D159C4-8FDC-4D7F-849D-737B39BD72E1}" type="presParOf" srcId="{2EA91B27-491B-4556-A50D-B9CE99A53D2A}" destId="{44EF283B-93F3-40F6-A046-D0F3E5D4539C}" srcOrd="12" destOrd="0" presId="urn:microsoft.com/office/officeart/2005/8/layout/default"/>
    <dgm:cxn modelId="{CB597528-D721-416D-94D9-EF714D975518}" type="presParOf" srcId="{2EA91B27-491B-4556-A50D-B9CE99A53D2A}" destId="{F38D995A-7AC9-4A58-973B-7FBF6AE6B046}" srcOrd="13" destOrd="0" presId="urn:microsoft.com/office/officeart/2005/8/layout/default"/>
    <dgm:cxn modelId="{0AD76F00-8968-4548-9906-3E99C2971486}" type="presParOf" srcId="{2EA91B27-491B-4556-A50D-B9CE99A53D2A}" destId="{31BF83CE-ED93-4ADA-9E8B-9D38E4D8D1FD}" srcOrd="14" destOrd="0" presId="urn:microsoft.com/office/officeart/2005/8/layout/default"/>
    <dgm:cxn modelId="{8E6FF304-A0B0-40FF-A8B3-0F0FB0DD574B}" type="presParOf" srcId="{2EA91B27-491B-4556-A50D-B9CE99A53D2A}" destId="{19386474-570B-46DB-BB90-9068AFD7739F}" srcOrd="15" destOrd="0" presId="urn:microsoft.com/office/officeart/2005/8/layout/default"/>
    <dgm:cxn modelId="{3BD0BB70-3F93-4FD8-9284-AE06CB2EF92E}" type="presParOf" srcId="{2EA91B27-491B-4556-A50D-B9CE99A53D2A}" destId="{56109610-9A15-4625-8C53-9F47242C5540}" srcOrd="1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CD3BD7-FA7F-490A-A514-60CB0D5986F2}" type="doc">
      <dgm:prSet loTypeId="urn:microsoft.com/office/officeart/2005/8/layout/vList4#1" loCatId="list" qsTypeId="urn:microsoft.com/office/officeart/2005/8/quickstyle/simple1" qsCatId="simple" csTypeId="urn:microsoft.com/office/officeart/2005/8/colors/accent1_2#9" csCatId="accent1" phldr="1"/>
      <dgm:spPr/>
      <dgm:t>
        <a:bodyPr/>
        <a:lstStyle/>
        <a:p>
          <a:endParaRPr lang="en-US"/>
        </a:p>
      </dgm:t>
    </dgm:pt>
    <dgm:pt modelId="{25A9E091-E544-4DE1-9595-5BA03C163DB7}">
      <dgm:prSet phldrT="[Text]" custT="1"/>
      <dgm:spPr>
        <a:solidFill>
          <a:schemeClr val="tx2">
            <a:lumMod val="25000"/>
          </a:schemeClr>
        </a:solidFill>
      </dgm:spPr>
      <dgm:t>
        <a:bodyPr/>
        <a:lstStyle/>
        <a:p>
          <a:r>
            <a:rPr lang="en-US" sz="1600" b="1" dirty="0" smtClean="0"/>
            <a:t>Aerospace i-STEM and Digital Technology</a:t>
          </a:r>
          <a:endParaRPr lang="en-US" sz="1600" b="1" dirty="0"/>
        </a:p>
      </dgm:t>
    </dgm:pt>
    <dgm:pt modelId="{2AD18F7F-9B75-4F73-B7FA-73104D33B690}" type="parTrans" cxnId="{E048C954-4775-4CE7-A6A0-D076DF5710AD}">
      <dgm:prSet/>
      <dgm:spPr/>
      <dgm:t>
        <a:bodyPr/>
        <a:lstStyle/>
        <a:p>
          <a:endParaRPr lang="en-US"/>
        </a:p>
      </dgm:t>
    </dgm:pt>
    <dgm:pt modelId="{42FB17BB-8C11-4BD4-8E2A-EAF95D56D4CB}" type="sibTrans" cxnId="{E048C954-4775-4CE7-A6A0-D076DF5710AD}">
      <dgm:prSet/>
      <dgm:spPr/>
      <dgm:t>
        <a:bodyPr/>
        <a:lstStyle/>
        <a:p>
          <a:endParaRPr lang="en-US"/>
        </a:p>
      </dgm:t>
    </dgm:pt>
    <dgm:pt modelId="{E7A410F3-8420-4BD7-8377-F36F4CFD33EF}">
      <dgm:prSet phldrT="[Text]" custT="1"/>
      <dgm:spPr>
        <a:solidFill>
          <a:schemeClr val="tx2">
            <a:lumMod val="25000"/>
          </a:schemeClr>
        </a:solidFill>
      </dgm:spPr>
      <dgm:t>
        <a:bodyPr/>
        <a:lstStyle/>
        <a:p>
          <a:r>
            <a:rPr lang="en-US" sz="1100" b="1" dirty="0"/>
            <a:t>Engineering Sciences (U of A Engineering </a:t>
          </a:r>
          <a:r>
            <a:rPr lang="en-US" sz="1100" b="1" dirty="0" smtClean="0"/>
            <a:t>102)</a:t>
          </a:r>
          <a:endParaRPr lang="en-US" sz="1100" b="1" dirty="0"/>
        </a:p>
      </dgm:t>
    </dgm:pt>
    <dgm:pt modelId="{47454853-ABFD-4D5A-81C5-68B1E345C331}" type="parTrans" cxnId="{61A52A86-99E8-4512-B72A-92E879DD4D10}">
      <dgm:prSet/>
      <dgm:spPr/>
      <dgm:t>
        <a:bodyPr/>
        <a:lstStyle/>
        <a:p>
          <a:endParaRPr lang="en-US"/>
        </a:p>
      </dgm:t>
    </dgm:pt>
    <dgm:pt modelId="{074C1CDE-7A6B-43E8-B4CB-918DC568BD0A}" type="sibTrans" cxnId="{61A52A86-99E8-4512-B72A-92E879DD4D10}">
      <dgm:prSet/>
      <dgm:spPr/>
      <dgm:t>
        <a:bodyPr/>
        <a:lstStyle/>
        <a:p>
          <a:endParaRPr lang="en-US"/>
        </a:p>
      </dgm:t>
    </dgm:pt>
    <dgm:pt modelId="{10F42A86-A9F3-4908-A1B2-4E06D5CB7713}">
      <dgm:prSet phldrT="[Text]" custT="1"/>
      <dgm:spPr>
        <a:solidFill>
          <a:schemeClr val="tx2">
            <a:lumMod val="25000"/>
          </a:schemeClr>
        </a:solidFill>
      </dgm:spPr>
      <dgm:t>
        <a:bodyPr/>
        <a:lstStyle/>
        <a:p>
          <a:r>
            <a:rPr lang="en-US" sz="1100" b="1" dirty="0"/>
            <a:t>Culinary </a:t>
          </a:r>
          <a:r>
            <a:rPr lang="en-US" sz="1100" b="1" dirty="0" smtClean="0"/>
            <a:t>Arts</a:t>
          </a:r>
          <a:endParaRPr lang="en-US" sz="1100" b="1" dirty="0"/>
        </a:p>
      </dgm:t>
    </dgm:pt>
    <dgm:pt modelId="{F27A03FE-56CE-4186-A9F6-F2D1E8ACAD5C}">
      <dgm:prSet phldrT="[Text]" custT="1"/>
      <dgm:spPr>
        <a:solidFill>
          <a:schemeClr val="tx2">
            <a:lumMod val="25000"/>
          </a:schemeClr>
        </a:solidFill>
      </dgm:spPr>
      <dgm:t>
        <a:bodyPr/>
        <a:lstStyle/>
        <a:p>
          <a:endParaRPr lang="en-US" sz="900" dirty="0"/>
        </a:p>
        <a:p>
          <a:r>
            <a:rPr lang="en-US" sz="1600" b="1" dirty="0"/>
            <a:t>International Hospitality, Tourism &amp; Culinary </a:t>
          </a:r>
          <a:r>
            <a:rPr lang="en-US" sz="1600" b="1" dirty="0" smtClean="0"/>
            <a:t>Arts</a:t>
          </a:r>
          <a:endParaRPr lang="en-US" sz="1600" b="1" dirty="0"/>
        </a:p>
      </dgm:t>
    </dgm:pt>
    <dgm:pt modelId="{40C759FC-C06C-49B3-8E45-51B044672BA5}" type="sibTrans" cxnId="{F463C912-78A6-4844-863C-99DBB9EF7161}">
      <dgm:prSet/>
      <dgm:spPr/>
      <dgm:t>
        <a:bodyPr/>
        <a:lstStyle/>
        <a:p>
          <a:endParaRPr lang="en-US"/>
        </a:p>
      </dgm:t>
    </dgm:pt>
    <dgm:pt modelId="{B6D803A9-B260-48FA-A613-E3C826D77421}" type="parTrans" cxnId="{F463C912-78A6-4844-863C-99DBB9EF7161}">
      <dgm:prSet/>
      <dgm:spPr/>
      <dgm:t>
        <a:bodyPr/>
        <a:lstStyle/>
        <a:p>
          <a:endParaRPr lang="en-US"/>
        </a:p>
      </dgm:t>
    </dgm:pt>
    <dgm:pt modelId="{672C9F5A-51EA-49A5-A1E0-1F3BE2301D2F}" type="sibTrans" cxnId="{144DFE53-7DC5-45A6-B240-9568435E1F87}">
      <dgm:prSet/>
      <dgm:spPr/>
      <dgm:t>
        <a:bodyPr/>
        <a:lstStyle/>
        <a:p>
          <a:endParaRPr lang="en-US"/>
        </a:p>
      </dgm:t>
    </dgm:pt>
    <dgm:pt modelId="{B8604074-7205-4BD7-8897-8C6497891626}" type="parTrans" cxnId="{144DFE53-7DC5-45A6-B240-9568435E1F87}">
      <dgm:prSet/>
      <dgm:spPr/>
      <dgm:t>
        <a:bodyPr/>
        <a:lstStyle/>
        <a:p>
          <a:endParaRPr lang="en-US"/>
        </a:p>
      </dgm:t>
    </dgm:pt>
    <dgm:pt modelId="{85F82FF8-8E30-49C6-9047-6DD899AED4CA}">
      <dgm:prSet phldrT="[Text]" custT="1"/>
      <dgm:spPr>
        <a:solidFill>
          <a:schemeClr val="tx2">
            <a:lumMod val="25000"/>
          </a:schemeClr>
        </a:solidFill>
      </dgm:spPr>
      <dgm:t>
        <a:bodyPr/>
        <a:lstStyle/>
        <a:p>
          <a:endParaRPr lang="en-US" sz="900" dirty="0"/>
        </a:p>
        <a:p>
          <a:r>
            <a:rPr lang="en-US" sz="1600" b="1" dirty="0"/>
            <a:t>Visual and Performing </a:t>
          </a:r>
          <a:r>
            <a:rPr lang="en-US" sz="1600" b="1" dirty="0" smtClean="0"/>
            <a:t>Arts</a:t>
          </a:r>
          <a:endParaRPr lang="en-US" sz="1600" b="1" dirty="0"/>
        </a:p>
      </dgm:t>
    </dgm:pt>
    <dgm:pt modelId="{29983E46-5829-4D33-9A5C-4A3DE76B996D}" type="parTrans" cxnId="{190F1806-3351-4893-8D69-0C9AA8BD3701}">
      <dgm:prSet/>
      <dgm:spPr/>
      <dgm:t>
        <a:bodyPr/>
        <a:lstStyle/>
        <a:p>
          <a:endParaRPr lang="en-US"/>
        </a:p>
      </dgm:t>
    </dgm:pt>
    <dgm:pt modelId="{580119A4-084F-4F21-852C-C4F18A1D8C66}" type="sibTrans" cxnId="{190F1806-3351-4893-8D69-0C9AA8BD3701}">
      <dgm:prSet/>
      <dgm:spPr/>
      <dgm:t>
        <a:bodyPr/>
        <a:lstStyle/>
        <a:p>
          <a:endParaRPr lang="en-US"/>
        </a:p>
      </dgm:t>
    </dgm:pt>
    <dgm:pt modelId="{DF8A0D06-8A7F-450C-B352-7A4E193CBC9D}">
      <dgm:prSet phldrT="[Text]"/>
      <dgm:spPr>
        <a:solidFill>
          <a:schemeClr val="tx2">
            <a:lumMod val="25000"/>
          </a:schemeClr>
        </a:solidFill>
      </dgm:spPr>
      <dgm:t>
        <a:bodyPr/>
        <a:lstStyle/>
        <a:p>
          <a:endParaRPr lang="en-US" sz="700" dirty="0"/>
        </a:p>
      </dgm:t>
    </dgm:pt>
    <dgm:pt modelId="{9C9A3BEC-27B2-4906-94AF-03BAC948164D}" type="parTrans" cxnId="{D73FF4CD-1334-43A5-A83F-EB3339F7EB89}">
      <dgm:prSet/>
      <dgm:spPr/>
      <dgm:t>
        <a:bodyPr/>
        <a:lstStyle/>
        <a:p>
          <a:endParaRPr lang="en-US"/>
        </a:p>
      </dgm:t>
    </dgm:pt>
    <dgm:pt modelId="{9B491EC5-8A9B-4A46-AF15-8F4A566FD6A2}" type="sibTrans" cxnId="{D73FF4CD-1334-43A5-A83F-EB3339F7EB89}">
      <dgm:prSet/>
      <dgm:spPr/>
      <dgm:t>
        <a:bodyPr/>
        <a:lstStyle/>
        <a:p>
          <a:endParaRPr lang="en-US"/>
        </a:p>
      </dgm:t>
    </dgm:pt>
    <dgm:pt modelId="{62EB7EB0-B596-492E-A972-B88F9B0EA593}">
      <dgm:prSet phldrT="[Text]" custT="1"/>
      <dgm:spPr>
        <a:solidFill>
          <a:schemeClr val="tx2">
            <a:lumMod val="25000"/>
          </a:schemeClr>
        </a:solidFill>
      </dgm:spPr>
      <dgm:t>
        <a:bodyPr/>
        <a:lstStyle/>
        <a:p>
          <a:r>
            <a:rPr lang="en-US" sz="1100" b="1" dirty="0"/>
            <a:t>Technical </a:t>
          </a:r>
          <a:r>
            <a:rPr lang="en-US" sz="1100" b="1" dirty="0" smtClean="0"/>
            <a:t>Theater</a:t>
          </a:r>
          <a:endParaRPr lang="en-US" sz="1100" b="1" dirty="0"/>
        </a:p>
      </dgm:t>
    </dgm:pt>
    <dgm:pt modelId="{CD19F18D-D742-4CE8-81A4-AEF8067AF549}" type="parTrans" cxnId="{CDD17EA0-48C6-4554-B0C1-26364E53DDC8}">
      <dgm:prSet/>
      <dgm:spPr/>
      <dgm:t>
        <a:bodyPr/>
        <a:lstStyle/>
        <a:p>
          <a:endParaRPr lang="en-US"/>
        </a:p>
      </dgm:t>
    </dgm:pt>
    <dgm:pt modelId="{920274E2-95EA-4C40-BEB2-32E32371883B}" type="sibTrans" cxnId="{CDD17EA0-48C6-4554-B0C1-26364E53DDC8}">
      <dgm:prSet/>
      <dgm:spPr/>
      <dgm:t>
        <a:bodyPr/>
        <a:lstStyle/>
        <a:p>
          <a:endParaRPr lang="en-US"/>
        </a:p>
      </dgm:t>
    </dgm:pt>
    <dgm:pt modelId="{2FCB669A-9CBB-438D-BB2C-66002AA766F2}">
      <dgm:prSet phldrT="[Text]" custT="1"/>
      <dgm:spPr>
        <a:solidFill>
          <a:schemeClr val="tx2">
            <a:lumMod val="25000"/>
          </a:schemeClr>
        </a:solidFill>
      </dgm:spPr>
      <dgm:t>
        <a:bodyPr/>
        <a:lstStyle/>
        <a:p>
          <a:r>
            <a:rPr lang="en-US" sz="1100" b="1" dirty="0"/>
            <a:t>Communications Media Technologies </a:t>
          </a:r>
          <a:r>
            <a:rPr lang="en-US" sz="1100" b="1" dirty="0" smtClean="0"/>
            <a:t>(Photo, Yearbook</a:t>
          </a:r>
          <a:r>
            <a:rPr lang="en-US" sz="1100" b="1" dirty="0"/>
            <a:t>, Video, Web Design, Game Design &amp; Animation</a:t>
          </a:r>
          <a:r>
            <a:rPr lang="en-US" sz="1100" b="1" dirty="0" smtClean="0"/>
            <a:t>)</a:t>
          </a:r>
          <a:endParaRPr lang="en-US" sz="1100" b="1" dirty="0"/>
        </a:p>
      </dgm:t>
    </dgm:pt>
    <dgm:pt modelId="{16EBB8AE-DF21-4DF4-AA57-56A3CB104B65}" type="parTrans" cxnId="{99AA3973-F666-4457-BAF2-581D9F642AAA}">
      <dgm:prSet/>
      <dgm:spPr/>
      <dgm:t>
        <a:bodyPr/>
        <a:lstStyle/>
        <a:p>
          <a:endParaRPr lang="en-US"/>
        </a:p>
      </dgm:t>
    </dgm:pt>
    <dgm:pt modelId="{A55D87DA-ED2C-43D4-9A1A-2A1B797F9023}" type="sibTrans" cxnId="{99AA3973-F666-4457-BAF2-581D9F642AAA}">
      <dgm:prSet/>
      <dgm:spPr/>
      <dgm:t>
        <a:bodyPr/>
        <a:lstStyle/>
        <a:p>
          <a:endParaRPr lang="en-US"/>
        </a:p>
      </dgm:t>
    </dgm:pt>
    <dgm:pt modelId="{3E8F4DA7-5F7F-4EE6-A3D0-ABBA8A819382}">
      <dgm:prSet phldrT="[Text]" custT="1"/>
      <dgm:spPr>
        <a:solidFill>
          <a:schemeClr val="tx2">
            <a:lumMod val="25000"/>
          </a:schemeClr>
        </a:solidFill>
      </dgm:spPr>
      <dgm:t>
        <a:bodyPr/>
        <a:lstStyle/>
        <a:p>
          <a:r>
            <a:rPr lang="en-US" sz="1100" b="1" dirty="0"/>
            <a:t>Aviation &amp; Military Science (AFJROTC</a:t>
          </a:r>
          <a:r>
            <a:rPr lang="en-US" sz="1100" b="1" dirty="0" smtClean="0"/>
            <a:t>)</a:t>
          </a:r>
          <a:endParaRPr lang="en-US" sz="1100" b="1" dirty="0"/>
        </a:p>
      </dgm:t>
    </dgm:pt>
    <dgm:pt modelId="{22C83A82-F773-4B79-986D-FBC987980CF7}" type="parTrans" cxnId="{61C0A05F-A048-49B3-8D2B-92683776D001}">
      <dgm:prSet/>
      <dgm:spPr/>
      <dgm:t>
        <a:bodyPr/>
        <a:lstStyle/>
        <a:p>
          <a:endParaRPr lang="en-US"/>
        </a:p>
      </dgm:t>
    </dgm:pt>
    <dgm:pt modelId="{3019C452-EA6B-4DBC-BAC9-2C588DD21363}" type="sibTrans" cxnId="{61C0A05F-A048-49B3-8D2B-92683776D001}">
      <dgm:prSet/>
      <dgm:spPr/>
      <dgm:t>
        <a:bodyPr/>
        <a:lstStyle/>
        <a:p>
          <a:endParaRPr lang="en-US"/>
        </a:p>
      </dgm:t>
    </dgm:pt>
    <dgm:pt modelId="{C84C7302-864D-41F7-8FA0-9E944717C655}">
      <dgm:prSet phldrT="[Text]" custT="1"/>
      <dgm:spPr>
        <a:solidFill>
          <a:schemeClr val="tx2">
            <a:lumMod val="25000"/>
          </a:schemeClr>
        </a:solidFill>
      </dgm:spPr>
      <dgm:t>
        <a:bodyPr/>
        <a:lstStyle/>
        <a:p>
          <a:r>
            <a:rPr lang="en-US" sz="1100" b="1" dirty="0"/>
            <a:t>Fashion Design &amp; </a:t>
          </a:r>
          <a:r>
            <a:rPr lang="en-US" sz="1100" b="1" dirty="0" smtClean="0"/>
            <a:t>Merchandising</a:t>
          </a:r>
          <a:endParaRPr lang="en-US" sz="1100" b="1" dirty="0"/>
        </a:p>
        <a:p>
          <a:endParaRPr lang="en-US" sz="500" dirty="0"/>
        </a:p>
        <a:p>
          <a:endParaRPr lang="en-US" sz="500" dirty="0"/>
        </a:p>
        <a:p>
          <a:endParaRPr lang="en-US" sz="500" dirty="0"/>
        </a:p>
      </dgm:t>
    </dgm:pt>
    <dgm:pt modelId="{DD1007F1-5ED8-40D0-91C2-67AAD8E85659}" type="parTrans" cxnId="{6B2C7930-330A-417D-A5DF-6117307002BF}">
      <dgm:prSet/>
      <dgm:spPr/>
      <dgm:t>
        <a:bodyPr/>
        <a:lstStyle/>
        <a:p>
          <a:endParaRPr lang="en-US"/>
        </a:p>
      </dgm:t>
    </dgm:pt>
    <dgm:pt modelId="{825B121E-2CAF-40B1-9718-C22A382B87F4}" type="sibTrans" cxnId="{6B2C7930-330A-417D-A5DF-6117307002BF}">
      <dgm:prSet/>
      <dgm:spPr/>
      <dgm:t>
        <a:bodyPr/>
        <a:lstStyle/>
        <a:p>
          <a:endParaRPr lang="en-US"/>
        </a:p>
      </dgm:t>
    </dgm:pt>
    <dgm:pt modelId="{A7FB44A5-83FA-4A79-A0C8-97B28BA37EB7}">
      <dgm:prSet phldrT="[Text]" custT="1"/>
      <dgm:spPr>
        <a:solidFill>
          <a:schemeClr val="tx2">
            <a:lumMod val="25000"/>
          </a:schemeClr>
        </a:solidFill>
      </dgm:spPr>
      <dgm:t>
        <a:bodyPr/>
        <a:lstStyle/>
        <a:p>
          <a:r>
            <a:rPr lang="en-US" sz="1100" b="1" dirty="0"/>
            <a:t>Business Operations and Support </a:t>
          </a:r>
          <a:r>
            <a:rPr lang="en-US" sz="1100" b="1" dirty="0" smtClean="0"/>
            <a:t>Services</a:t>
          </a:r>
          <a:endParaRPr lang="en-US" sz="1100" b="1" dirty="0"/>
        </a:p>
      </dgm:t>
    </dgm:pt>
    <dgm:pt modelId="{D9C37CAC-6112-4B96-9133-4D8AABFCBD2D}" type="parTrans" cxnId="{CFF9D97F-FA8C-41FE-8A2B-21B88055FDEE}">
      <dgm:prSet/>
      <dgm:spPr/>
      <dgm:t>
        <a:bodyPr/>
        <a:lstStyle/>
        <a:p>
          <a:endParaRPr lang="en-US"/>
        </a:p>
      </dgm:t>
    </dgm:pt>
    <dgm:pt modelId="{D5CD07E0-D860-43AD-9923-16B0E9A842C8}" type="sibTrans" cxnId="{CFF9D97F-FA8C-41FE-8A2B-21B88055FDEE}">
      <dgm:prSet/>
      <dgm:spPr/>
      <dgm:t>
        <a:bodyPr/>
        <a:lstStyle/>
        <a:p>
          <a:endParaRPr lang="en-US"/>
        </a:p>
      </dgm:t>
    </dgm:pt>
    <dgm:pt modelId="{D9A4A84A-F830-4E89-9874-15A70F5290B5}">
      <dgm:prSet phldrT="[Text]" custT="1"/>
      <dgm:spPr>
        <a:solidFill>
          <a:schemeClr val="tx2">
            <a:lumMod val="25000"/>
          </a:schemeClr>
        </a:solidFill>
      </dgm:spPr>
      <dgm:t>
        <a:bodyPr/>
        <a:lstStyle/>
        <a:p>
          <a:r>
            <a:rPr lang="en-US" sz="1100" b="1" dirty="0" smtClean="0"/>
            <a:t>Agri-Business-Plant </a:t>
          </a:r>
          <a:r>
            <a:rPr lang="en-US" sz="1100" b="1" dirty="0"/>
            <a:t>Science (Hydroponics/Organic Foods</a:t>
          </a:r>
          <a:r>
            <a:rPr lang="en-US" sz="1100" b="1" dirty="0" smtClean="0"/>
            <a:t>)</a:t>
          </a:r>
          <a:endParaRPr lang="en-US" sz="1100" b="1" dirty="0"/>
        </a:p>
      </dgm:t>
    </dgm:pt>
    <dgm:pt modelId="{3FFCF7E0-6D0D-4D62-8922-32DD78F5BF80}" type="parTrans" cxnId="{91689D5D-A97D-448F-A9FA-4557F7BBBB09}">
      <dgm:prSet/>
      <dgm:spPr/>
      <dgm:t>
        <a:bodyPr/>
        <a:lstStyle/>
        <a:p>
          <a:endParaRPr lang="en-US"/>
        </a:p>
      </dgm:t>
    </dgm:pt>
    <dgm:pt modelId="{E91A717A-1864-40AC-9864-B47D16B65A6D}" type="sibTrans" cxnId="{91689D5D-A97D-448F-A9FA-4557F7BBBB09}">
      <dgm:prSet/>
      <dgm:spPr/>
      <dgm:t>
        <a:bodyPr/>
        <a:lstStyle/>
        <a:p>
          <a:endParaRPr lang="en-US"/>
        </a:p>
      </dgm:t>
    </dgm:pt>
    <dgm:pt modelId="{E6BFDA69-0334-4D44-98E4-81B0BCE5AD21}">
      <dgm:prSet phldrT="[Text]" custT="1"/>
      <dgm:spPr>
        <a:solidFill>
          <a:schemeClr val="tx2">
            <a:lumMod val="25000"/>
          </a:schemeClr>
        </a:solidFill>
      </dgm:spPr>
      <dgm:t>
        <a:bodyPr/>
        <a:lstStyle/>
        <a:p>
          <a:r>
            <a:rPr lang="en-US" sz="1100" b="1" dirty="0"/>
            <a:t>Sports </a:t>
          </a:r>
          <a:r>
            <a:rPr lang="en-US" sz="1100" b="1" dirty="0" smtClean="0"/>
            <a:t>Medicine</a:t>
          </a:r>
          <a:endParaRPr lang="en-US" sz="1100" b="1" dirty="0"/>
        </a:p>
      </dgm:t>
    </dgm:pt>
    <dgm:pt modelId="{72B0F127-F308-4F59-B8F9-D9DE0EF82852}" type="parTrans" cxnId="{7EE14D3C-F962-4A96-8B1E-F978BDA528F8}">
      <dgm:prSet/>
      <dgm:spPr/>
      <dgm:t>
        <a:bodyPr/>
        <a:lstStyle/>
        <a:p>
          <a:endParaRPr lang="en-US"/>
        </a:p>
      </dgm:t>
    </dgm:pt>
    <dgm:pt modelId="{682738CA-AAFB-4A49-8E29-936ADD9B1B97}" type="sibTrans" cxnId="{7EE14D3C-F962-4A96-8B1E-F978BDA528F8}">
      <dgm:prSet/>
      <dgm:spPr/>
      <dgm:t>
        <a:bodyPr/>
        <a:lstStyle/>
        <a:p>
          <a:endParaRPr lang="en-US"/>
        </a:p>
      </dgm:t>
    </dgm:pt>
    <dgm:pt modelId="{1028C9B9-3859-4248-8B62-14B0D1F5EC8F}">
      <dgm:prSet phldrT="[Text]" custT="1"/>
      <dgm:spPr>
        <a:solidFill>
          <a:schemeClr val="tx2">
            <a:lumMod val="25000"/>
          </a:schemeClr>
        </a:solidFill>
      </dgm:spPr>
      <dgm:t>
        <a:bodyPr/>
        <a:lstStyle/>
        <a:p>
          <a:r>
            <a:rPr lang="en-US" sz="1100" b="1" dirty="0" smtClean="0"/>
            <a:t>Hospitality/Tourism</a:t>
          </a:r>
          <a:endParaRPr lang="en-US" sz="1100" b="1" dirty="0"/>
        </a:p>
      </dgm:t>
    </dgm:pt>
    <dgm:pt modelId="{F3FCDA80-94C7-41CA-AC2E-8A1D7C21A7FB}" type="parTrans" cxnId="{61679428-F2CA-48B4-8934-9EF9F6E8A730}">
      <dgm:prSet/>
      <dgm:spPr/>
      <dgm:t>
        <a:bodyPr/>
        <a:lstStyle/>
        <a:p>
          <a:endParaRPr lang="en-US"/>
        </a:p>
      </dgm:t>
    </dgm:pt>
    <dgm:pt modelId="{2E6852C7-BC18-4E8A-9B85-108A139D8723}" type="sibTrans" cxnId="{61679428-F2CA-48B4-8934-9EF9F6E8A730}">
      <dgm:prSet/>
      <dgm:spPr/>
      <dgm:t>
        <a:bodyPr/>
        <a:lstStyle/>
        <a:p>
          <a:endParaRPr lang="en-US"/>
        </a:p>
      </dgm:t>
    </dgm:pt>
    <dgm:pt modelId="{ECB82391-9261-4092-88A5-9CB3C4E30EB2}">
      <dgm:prSet phldrT="[Text]" custT="1"/>
      <dgm:spPr>
        <a:solidFill>
          <a:schemeClr val="tx2">
            <a:lumMod val="25000"/>
          </a:schemeClr>
        </a:solidFill>
      </dgm:spPr>
      <dgm:t>
        <a:bodyPr/>
        <a:lstStyle/>
        <a:p>
          <a:endParaRPr lang="en-US" sz="800" b="1" dirty="0"/>
        </a:p>
      </dgm:t>
    </dgm:pt>
    <dgm:pt modelId="{DFDE8156-04A8-401B-A943-76259B3ED5D7}" type="parTrans" cxnId="{AEA75853-126A-4036-92CA-2434492F3D75}">
      <dgm:prSet/>
      <dgm:spPr/>
      <dgm:t>
        <a:bodyPr/>
        <a:lstStyle/>
        <a:p>
          <a:endParaRPr lang="en-US"/>
        </a:p>
      </dgm:t>
    </dgm:pt>
    <dgm:pt modelId="{D9092296-C9DF-45DC-AC80-DB174C44D06B}" type="sibTrans" cxnId="{AEA75853-126A-4036-92CA-2434492F3D75}">
      <dgm:prSet/>
      <dgm:spPr/>
      <dgm:t>
        <a:bodyPr/>
        <a:lstStyle/>
        <a:p>
          <a:endParaRPr lang="en-US"/>
        </a:p>
      </dgm:t>
    </dgm:pt>
    <dgm:pt modelId="{6F58EE83-EDFA-4A36-9D30-9DD56196A704}">
      <dgm:prSet phldrT="[Text]" custT="1"/>
      <dgm:spPr>
        <a:solidFill>
          <a:schemeClr val="tx2">
            <a:lumMod val="25000"/>
          </a:schemeClr>
        </a:solidFill>
      </dgm:spPr>
      <dgm:t>
        <a:bodyPr/>
        <a:lstStyle/>
        <a:p>
          <a:r>
            <a:rPr lang="en-US" sz="1100" b="1" dirty="0"/>
            <a:t>Drafting &amp; Design (Mechanical 3-D</a:t>
          </a:r>
          <a:r>
            <a:rPr lang="en-US" sz="1100" b="1" dirty="0" smtClean="0"/>
            <a:t>)</a:t>
          </a:r>
          <a:endParaRPr lang="en-US" sz="1100" b="1" dirty="0"/>
        </a:p>
      </dgm:t>
    </dgm:pt>
    <dgm:pt modelId="{5D58A1A8-C4F8-4E50-8ACC-449C9D84B900}" type="sibTrans" cxnId="{DF1DD235-4CFA-488F-A0A3-036F54516C66}">
      <dgm:prSet/>
      <dgm:spPr/>
      <dgm:t>
        <a:bodyPr/>
        <a:lstStyle/>
        <a:p>
          <a:endParaRPr lang="en-US"/>
        </a:p>
      </dgm:t>
    </dgm:pt>
    <dgm:pt modelId="{3D562C3A-5CE6-44D0-92C6-2692CAC4012A}" type="parTrans" cxnId="{DF1DD235-4CFA-488F-A0A3-036F54516C66}">
      <dgm:prSet/>
      <dgm:spPr/>
      <dgm:t>
        <a:bodyPr/>
        <a:lstStyle/>
        <a:p>
          <a:endParaRPr lang="en-US"/>
        </a:p>
      </dgm:t>
    </dgm:pt>
    <dgm:pt modelId="{C67A1F81-3F23-459E-A78A-4A6EAB6885FA}">
      <dgm:prSet phldrT="[Text]" custT="1"/>
      <dgm:spPr>
        <a:solidFill>
          <a:schemeClr val="tx2">
            <a:lumMod val="25000"/>
          </a:schemeClr>
        </a:solidFill>
      </dgm:spPr>
      <dgm:t>
        <a:bodyPr/>
        <a:lstStyle/>
        <a:p>
          <a:r>
            <a:rPr lang="en-US" sz="1100" b="1" dirty="0" smtClean="0"/>
            <a:t>Precision Manufacturing</a:t>
          </a:r>
          <a:endParaRPr lang="en-US" sz="1100" b="1" dirty="0"/>
        </a:p>
      </dgm:t>
    </dgm:pt>
    <dgm:pt modelId="{51385E03-3FCC-43D8-9858-D9362C7C0787}" type="sibTrans" cxnId="{816C2DA4-5526-4C17-8BB7-8959FAF91262}">
      <dgm:prSet/>
      <dgm:spPr/>
      <dgm:t>
        <a:bodyPr/>
        <a:lstStyle/>
        <a:p>
          <a:endParaRPr lang="en-US"/>
        </a:p>
      </dgm:t>
    </dgm:pt>
    <dgm:pt modelId="{CD7A93F2-4A4D-4404-B62D-9962FCD483DC}" type="parTrans" cxnId="{816C2DA4-5526-4C17-8BB7-8959FAF91262}">
      <dgm:prSet/>
      <dgm:spPr/>
      <dgm:t>
        <a:bodyPr/>
        <a:lstStyle/>
        <a:p>
          <a:endParaRPr lang="en-US"/>
        </a:p>
      </dgm:t>
    </dgm:pt>
    <dgm:pt modelId="{612E3F8C-CCEB-4837-A388-8D4FB350F255}">
      <dgm:prSet phldrT="[Text]" custT="1"/>
      <dgm:spPr>
        <a:solidFill>
          <a:schemeClr val="tx2">
            <a:lumMod val="25000"/>
          </a:schemeClr>
        </a:solidFill>
      </dgm:spPr>
      <dgm:t>
        <a:bodyPr/>
        <a:lstStyle/>
        <a:p>
          <a:r>
            <a:rPr lang="en-US" sz="1100" b="1" dirty="0" smtClean="0"/>
            <a:t>Information Technology-Computer Hardware Repair </a:t>
          </a:r>
          <a:endParaRPr lang="en-US" sz="1100" b="1" dirty="0"/>
        </a:p>
      </dgm:t>
    </dgm:pt>
    <dgm:pt modelId="{DC7C2DD9-3A9C-4619-B966-C9B1B94C490D}" type="parTrans" cxnId="{7E2DAE4B-7325-4ECD-BD76-DDE4A3C80C63}">
      <dgm:prSet/>
      <dgm:spPr/>
    </dgm:pt>
    <dgm:pt modelId="{2A5931A1-07D7-406A-AE02-1ADF945845A8}" type="sibTrans" cxnId="{7E2DAE4B-7325-4ECD-BD76-DDE4A3C80C63}">
      <dgm:prSet/>
      <dgm:spPr/>
    </dgm:pt>
    <dgm:pt modelId="{7CDB3C70-7C85-4F94-8B2B-366E057B74C1}" type="pres">
      <dgm:prSet presAssocID="{B7CD3BD7-FA7F-490A-A514-60CB0D5986F2}" presName="linear" presStyleCnt="0">
        <dgm:presLayoutVars>
          <dgm:dir/>
          <dgm:resizeHandles val="exact"/>
        </dgm:presLayoutVars>
      </dgm:prSet>
      <dgm:spPr/>
      <dgm:t>
        <a:bodyPr/>
        <a:lstStyle/>
        <a:p>
          <a:endParaRPr lang="en-US"/>
        </a:p>
      </dgm:t>
    </dgm:pt>
    <dgm:pt modelId="{6ED04B27-6457-4D7D-ADAB-BCBAE016193A}" type="pres">
      <dgm:prSet presAssocID="{25A9E091-E544-4DE1-9595-5BA03C163DB7}" presName="comp" presStyleCnt="0"/>
      <dgm:spPr/>
    </dgm:pt>
    <dgm:pt modelId="{31705B80-DF5E-46EA-A277-1A2AB629A58A}" type="pres">
      <dgm:prSet presAssocID="{25A9E091-E544-4DE1-9595-5BA03C163DB7}" presName="box" presStyleLbl="node1" presStyleIdx="0" presStyleCnt="3" custScaleX="86193" custScaleY="79127"/>
      <dgm:spPr/>
      <dgm:t>
        <a:bodyPr/>
        <a:lstStyle/>
        <a:p>
          <a:endParaRPr lang="en-US"/>
        </a:p>
      </dgm:t>
    </dgm:pt>
    <dgm:pt modelId="{00D250CE-A880-4D46-B619-CA21224EBD0E}" type="pres">
      <dgm:prSet presAssocID="{25A9E091-E544-4DE1-9595-5BA03C163DB7}" presName="img" presStyleLbl="fgImgPlace1" presStyleIdx="0" presStyleCnt="3" custLinFactNeighborX="7544" custLinFactNeighborY="-1615"/>
      <dgm:spPr>
        <a:blipFill rotWithShape="0">
          <a:blip xmlns:r="http://schemas.openxmlformats.org/officeDocument/2006/relationships" r:embed="rId1"/>
          <a:stretch>
            <a:fillRect/>
          </a:stretch>
        </a:blipFill>
      </dgm:spPr>
      <dgm:t>
        <a:bodyPr/>
        <a:lstStyle/>
        <a:p>
          <a:endParaRPr lang="en-US"/>
        </a:p>
      </dgm:t>
    </dgm:pt>
    <dgm:pt modelId="{482397F5-C534-4523-ACD5-6531EF6367D8}" type="pres">
      <dgm:prSet presAssocID="{25A9E091-E544-4DE1-9595-5BA03C163DB7}" presName="text" presStyleLbl="node1" presStyleIdx="0" presStyleCnt="3">
        <dgm:presLayoutVars>
          <dgm:bulletEnabled val="1"/>
        </dgm:presLayoutVars>
      </dgm:prSet>
      <dgm:spPr/>
      <dgm:t>
        <a:bodyPr/>
        <a:lstStyle/>
        <a:p>
          <a:endParaRPr lang="en-US"/>
        </a:p>
      </dgm:t>
    </dgm:pt>
    <dgm:pt modelId="{9B122E65-EA8C-4554-BD4B-0B69200A36C3}" type="pres">
      <dgm:prSet presAssocID="{42FB17BB-8C11-4BD4-8E2A-EAF95D56D4CB}" presName="spacer" presStyleCnt="0"/>
      <dgm:spPr/>
    </dgm:pt>
    <dgm:pt modelId="{077883BB-C9BE-4D8D-8A7D-D5EB3A8A9635}" type="pres">
      <dgm:prSet presAssocID="{F27A03FE-56CE-4186-A9F6-F2D1E8ACAD5C}" presName="comp" presStyleCnt="0"/>
      <dgm:spPr/>
    </dgm:pt>
    <dgm:pt modelId="{DDA458E3-9004-4C07-BD1A-F0ABDAB4569F}" type="pres">
      <dgm:prSet presAssocID="{F27A03FE-56CE-4186-A9F6-F2D1E8ACAD5C}" presName="box" presStyleLbl="node1" presStyleIdx="1" presStyleCnt="3" custScaleX="89239" custScaleY="77009"/>
      <dgm:spPr/>
      <dgm:t>
        <a:bodyPr/>
        <a:lstStyle/>
        <a:p>
          <a:endParaRPr lang="en-US"/>
        </a:p>
      </dgm:t>
    </dgm:pt>
    <dgm:pt modelId="{A1DCFC32-3F2A-4915-99E4-E4348266C288}" type="pres">
      <dgm:prSet presAssocID="{F27A03FE-56CE-4186-A9F6-F2D1E8ACAD5C}" presName="img" presStyleLbl="fgImgPlace1" presStyleIdx="1" presStyleCnt="3" custScaleX="93507" custScaleY="98335" custLinFactNeighborX="9098" custLinFactNeighborY="-400"/>
      <dgm:spPr>
        <a:blipFill rotWithShape="0">
          <a:blip xmlns:r="http://schemas.openxmlformats.org/officeDocument/2006/relationships" r:embed="rId2"/>
          <a:stretch>
            <a:fillRect/>
          </a:stretch>
        </a:blipFill>
      </dgm:spPr>
    </dgm:pt>
    <dgm:pt modelId="{E219C8CD-42EF-47FF-83B6-8BC68225E731}" type="pres">
      <dgm:prSet presAssocID="{F27A03FE-56CE-4186-A9F6-F2D1E8ACAD5C}" presName="text" presStyleLbl="node1" presStyleIdx="1" presStyleCnt="3">
        <dgm:presLayoutVars>
          <dgm:bulletEnabled val="1"/>
        </dgm:presLayoutVars>
      </dgm:prSet>
      <dgm:spPr/>
      <dgm:t>
        <a:bodyPr/>
        <a:lstStyle/>
        <a:p>
          <a:endParaRPr lang="en-US"/>
        </a:p>
      </dgm:t>
    </dgm:pt>
    <dgm:pt modelId="{F0A8CAAA-0458-42E0-A523-477A617A924A}" type="pres">
      <dgm:prSet presAssocID="{40C759FC-C06C-49B3-8E45-51B044672BA5}" presName="spacer" presStyleCnt="0"/>
      <dgm:spPr/>
    </dgm:pt>
    <dgm:pt modelId="{B25561A7-DE4E-40F8-A170-B14AAF81C0BA}" type="pres">
      <dgm:prSet presAssocID="{85F82FF8-8E30-49C6-9047-6DD899AED4CA}" presName="comp" presStyleCnt="0"/>
      <dgm:spPr/>
    </dgm:pt>
    <dgm:pt modelId="{A5D9F852-7596-45CA-AFCC-4336C09A0929}" type="pres">
      <dgm:prSet presAssocID="{85F82FF8-8E30-49C6-9047-6DD899AED4CA}" presName="box" presStyleLbl="node1" presStyleIdx="2" presStyleCnt="3" custScaleX="91429" custScaleY="80737"/>
      <dgm:spPr/>
      <dgm:t>
        <a:bodyPr/>
        <a:lstStyle/>
        <a:p>
          <a:endParaRPr lang="en-US"/>
        </a:p>
      </dgm:t>
    </dgm:pt>
    <dgm:pt modelId="{73401997-318F-4A74-8D08-94EE344BF74C}" type="pres">
      <dgm:prSet presAssocID="{85F82FF8-8E30-49C6-9047-6DD899AED4CA}" presName="img" presStyleLbl="fgImgPlace1" presStyleIdx="2" presStyleCnt="3" custLinFactNeighborX="8719" custLinFactNeighborY="1599"/>
      <dgm:spPr>
        <a:blipFill rotWithShape="0">
          <a:blip xmlns:r="http://schemas.openxmlformats.org/officeDocument/2006/relationships" r:embed="rId3"/>
          <a:stretch>
            <a:fillRect/>
          </a:stretch>
        </a:blipFill>
      </dgm:spPr>
    </dgm:pt>
    <dgm:pt modelId="{0B936E10-D226-4139-B1A6-E9C951F5AB05}" type="pres">
      <dgm:prSet presAssocID="{85F82FF8-8E30-49C6-9047-6DD899AED4CA}" presName="text" presStyleLbl="node1" presStyleIdx="2" presStyleCnt="3">
        <dgm:presLayoutVars>
          <dgm:bulletEnabled val="1"/>
        </dgm:presLayoutVars>
      </dgm:prSet>
      <dgm:spPr/>
      <dgm:t>
        <a:bodyPr/>
        <a:lstStyle/>
        <a:p>
          <a:endParaRPr lang="en-US"/>
        </a:p>
      </dgm:t>
    </dgm:pt>
  </dgm:ptLst>
  <dgm:cxnLst>
    <dgm:cxn modelId="{32E13812-AC5B-4D03-AF71-C8BD8C8949F6}" type="presOf" srcId="{C84C7302-864D-41F7-8FA0-9E944717C655}" destId="{0B936E10-D226-4139-B1A6-E9C951F5AB05}" srcOrd="1" destOrd="4" presId="urn:microsoft.com/office/officeart/2005/8/layout/vList4#1"/>
    <dgm:cxn modelId="{CDD17EA0-48C6-4554-B0C1-26364E53DDC8}" srcId="{85F82FF8-8E30-49C6-9047-6DD899AED4CA}" destId="{62EB7EB0-B596-492E-A972-B88F9B0EA593}" srcOrd="1" destOrd="0" parTransId="{CD19F18D-D742-4CE8-81A4-AEF8067AF549}" sibTransId="{920274E2-95EA-4C40-BEB2-32E32371883B}"/>
    <dgm:cxn modelId="{D73FF4CD-1334-43A5-A83F-EB3339F7EB89}" srcId="{F27A03FE-56CE-4186-A9F6-F2D1E8ACAD5C}" destId="{DF8A0D06-8A7F-450C-B352-7A4E193CBC9D}" srcOrd="4" destOrd="0" parTransId="{9C9A3BEC-27B2-4906-94AF-03BAC948164D}" sibTransId="{9B491EC5-8A9B-4A46-AF15-8F4A566FD6A2}"/>
    <dgm:cxn modelId="{B354C931-290B-4FEA-9FD6-DD1615F76A2A}" type="presOf" srcId="{A7FB44A5-83FA-4A79-A0C8-97B28BA37EB7}" destId="{DDA458E3-9004-4C07-BD1A-F0ABDAB4569F}" srcOrd="0" destOrd="3" presId="urn:microsoft.com/office/officeart/2005/8/layout/vList4#1"/>
    <dgm:cxn modelId="{7E2DAE4B-7325-4ECD-BD76-DDE4A3C80C63}" srcId="{25A9E091-E544-4DE1-9595-5BA03C163DB7}" destId="{612E3F8C-CCEB-4837-A388-8D4FB350F255}" srcOrd="3" destOrd="0" parTransId="{DC7C2DD9-3A9C-4619-B966-C9B1B94C490D}" sibTransId="{2A5931A1-07D7-406A-AE02-1ADF945845A8}"/>
    <dgm:cxn modelId="{7EE14D3C-F962-4A96-8B1E-F978BDA528F8}" srcId="{25A9E091-E544-4DE1-9595-5BA03C163DB7}" destId="{E6BFDA69-0334-4D44-98E4-81B0BCE5AD21}" srcOrd="5" destOrd="0" parTransId="{72B0F127-F308-4F59-B8F9-D9DE0EF82852}" sibTransId="{682738CA-AAFB-4A49-8E29-936ADD9B1B97}"/>
    <dgm:cxn modelId="{DF1DD235-4CFA-488F-A0A3-036F54516C66}" srcId="{25A9E091-E544-4DE1-9595-5BA03C163DB7}" destId="{6F58EE83-EDFA-4A36-9D30-9DD56196A704}" srcOrd="1" destOrd="0" parTransId="{3D562C3A-5CE6-44D0-92C6-2692CAC4012A}" sibTransId="{5D58A1A8-C4F8-4E50-8ACC-449C9D84B900}"/>
    <dgm:cxn modelId="{2A93301C-83A0-4C8A-B0C4-73147DD2E61D}" type="presOf" srcId="{612E3F8C-CCEB-4837-A388-8D4FB350F255}" destId="{482397F5-C534-4523-ACD5-6531EF6367D8}" srcOrd="1" destOrd="4" presId="urn:microsoft.com/office/officeart/2005/8/layout/vList4#1"/>
    <dgm:cxn modelId="{438D5029-76E1-491C-B909-C33509AA0C26}" type="presOf" srcId="{D9A4A84A-F830-4E89-9874-15A70F5290B5}" destId="{E219C8CD-42EF-47FF-83B6-8BC68225E731}" srcOrd="1" destOrd="4" presId="urn:microsoft.com/office/officeart/2005/8/layout/vList4#1"/>
    <dgm:cxn modelId="{928DE1D2-A920-4078-8E0F-292BB0BB0D45}" type="presOf" srcId="{6F58EE83-EDFA-4A36-9D30-9DD56196A704}" destId="{482397F5-C534-4523-ACD5-6531EF6367D8}" srcOrd="1" destOrd="2" presId="urn:microsoft.com/office/officeart/2005/8/layout/vList4#1"/>
    <dgm:cxn modelId="{0DF5B20E-EF91-4543-A42C-C1893EF49FD8}" type="presOf" srcId="{E6BFDA69-0334-4D44-98E4-81B0BCE5AD21}" destId="{482397F5-C534-4523-ACD5-6531EF6367D8}" srcOrd="1" destOrd="6" presId="urn:microsoft.com/office/officeart/2005/8/layout/vList4#1"/>
    <dgm:cxn modelId="{D5982C41-4C7C-4800-AFD8-3105A8E224EF}" type="presOf" srcId="{1028C9B9-3859-4248-8B62-14B0D1F5EC8F}" destId="{E219C8CD-42EF-47FF-83B6-8BC68225E731}" srcOrd="1" destOrd="1" presId="urn:microsoft.com/office/officeart/2005/8/layout/vList4#1"/>
    <dgm:cxn modelId="{6D4FBDA9-B50B-4D80-A5D0-CBB925B393F4}" type="presOf" srcId="{10F42A86-A9F3-4908-A1B2-4E06D5CB7713}" destId="{E219C8CD-42EF-47FF-83B6-8BC68225E731}" srcOrd="1" destOrd="2" presId="urn:microsoft.com/office/officeart/2005/8/layout/vList4#1"/>
    <dgm:cxn modelId="{1F06413C-C1EA-427A-8859-E48772B6DFD6}" type="presOf" srcId="{3E8F4DA7-5F7F-4EE6-A3D0-ABBA8A819382}" destId="{31705B80-DF5E-46EA-A277-1A2AB629A58A}" srcOrd="0" destOrd="5" presId="urn:microsoft.com/office/officeart/2005/8/layout/vList4#1"/>
    <dgm:cxn modelId="{083D7995-C94B-491E-9668-F7EE61BC638D}" type="presOf" srcId="{E7A410F3-8420-4BD7-8377-F36F4CFD33EF}" destId="{482397F5-C534-4523-ACD5-6531EF6367D8}" srcOrd="1" destOrd="3" presId="urn:microsoft.com/office/officeart/2005/8/layout/vList4#1"/>
    <dgm:cxn modelId="{6D7861EA-9010-443B-8DD6-A4582B64E2A8}" type="presOf" srcId="{F27A03FE-56CE-4186-A9F6-F2D1E8ACAD5C}" destId="{E219C8CD-42EF-47FF-83B6-8BC68225E731}" srcOrd="1" destOrd="0" presId="urn:microsoft.com/office/officeart/2005/8/layout/vList4#1"/>
    <dgm:cxn modelId="{85D78A13-BDEA-4096-9058-5A9C4AF09886}" type="presOf" srcId="{D9A4A84A-F830-4E89-9874-15A70F5290B5}" destId="{DDA458E3-9004-4C07-BD1A-F0ABDAB4569F}" srcOrd="0" destOrd="4" presId="urn:microsoft.com/office/officeart/2005/8/layout/vList4#1"/>
    <dgm:cxn modelId="{7B52572F-A9A6-4E06-B66B-8024836CDF00}" type="presOf" srcId="{2FCB669A-9CBB-438D-BB2C-66002AA766F2}" destId="{A5D9F852-7596-45CA-AFCC-4336C09A0929}" srcOrd="0" destOrd="3" presId="urn:microsoft.com/office/officeart/2005/8/layout/vList4#1"/>
    <dgm:cxn modelId="{ADA46520-B067-4A7C-9024-9EAE9190E175}" type="presOf" srcId="{A7FB44A5-83FA-4A79-A0C8-97B28BA37EB7}" destId="{E219C8CD-42EF-47FF-83B6-8BC68225E731}" srcOrd="1" destOrd="3" presId="urn:microsoft.com/office/officeart/2005/8/layout/vList4#1"/>
    <dgm:cxn modelId="{144DFE53-7DC5-45A6-B240-9568435E1F87}" srcId="{F27A03FE-56CE-4186-A9F6-F2D1E8ACAD5C}" destId="{10F42A86-A9F3-4908-A1B2-4E06D5CB7713}" srcOrd="1" destOrd="0" parTransId="{B8604074-7205-4BD7-8897-8C6497891626}" sibTransId="{672C9F5A-51EA-49A5-A1E0-1F3BE2301D2F}"/>
    <dgm:cxn modelId="{C5C6501C-029F-4633-84BA-AC3BAEC12A3A}" type="presOf" srcId="{DF8A0D06-8A7F-450C-B352-7A4E193CBC9D}" destId="{E219C8CD-42EF-47FF-83B6-8BC68225E731}" srcOrd="1" destOrd="5" presId="urn:microsoft.com/office/officeart/2005/8/layout/vList4#1"/>
    <dgm:cxn modelId="{E15252E7-96D6-43F7-9FA4-4AC18C35C603}" type="presOf" srcId="{3E8F4DA7-5F7F-4EE6-A3D0-ABBA8A819382}" destId="{482397F5-C534-4523-ACD5-6531EF6367D8}" srcOrd="1" destOrd="5" presId="urn:microsoft.com/office/officeart/2005/8/layout/vList4#1"/>
    <dgm:cxn modelId="{91689D5D-A97D-448F-A9FA-4557F7BBBB09}" srcId="{F27A03FE-56CE-4186-A9F6-F2D1E8ACAD5C}" destId="{D9A4A84A-F830-4E89-9874-15A70F5290B5}" srcOrd="3" destOrd="0" parTransId="{3FFCF7E0-6D0D-4D62-8922-32DD78F5BF80}" sibTransId="{E91A717A-1864-40AC-9864-B47D16B65A6D}"/>
    <dgm:cxn modelId="{4FA6DC9F-F08D-49FA-8457-BB2C69AF716B}" type="presOf" srcId="{C67A1F81-3F23-459E-A78A-4A6EAB6885FA}" destId="{31705B80-DF5E-46EA-A277-1A2AB629A58A}" srcOrd="0" destOrd="1" presId="urn:microsoft.com/office/officeart/2005/8/layout/vList4#1"/>
    <dgm:cxn modelId="{E92A4A05-6BE4-417D-B6D9-034D96004899}" type="presOf" srcId="{E6BFDA69-0334-4D44-98E4-81B0BCE5AD21}" destId="{31705B80-DF5E-46EA-A277-1A2AB629A58A}" srcOrd="0" destOrd="6" presId="urn:microsoft.com/office/officeart/2005/8/layout/vList4#1"/>
    <dgm:cxn modelId="{0613455A-ED14-42B2-B6B7-E0755A7F520A}" type="presOf" srcId="{612E3F8C-CCEB-4837-A388-8D4FB350F255}" destId="{31705B80-DF5E-46EA-A277-1A2AB629A58A}" srcOrd="0" destOrd="4" presId="urn:microsoft.com/office/officeart/2005/8/layout/vList4#1"/>
    <dgm:cxn modelId="{41A02902-C4AA-48CA-B423-F4FC880B1DDE}" type="presOf" srcId="{85F82FF8-8E30-49C6-9047-6DD899AED4CA}" destId="{0B936E10-D226-4139-B1A6-E9C951F5AB05}" srcOrd="1" destOrd="0" presId="urn:microsoft.com/office/officeart/2005/8/layout/vList4#1"/>
    <dgm:cxn modelId="{AEA75853-126A-4036-92CA-2434492F3D75}" srcId="{85F82FF8-8E30-49C6-9047-6DD899AED4CA}" destId="{ECB82391-9261-4092-88A5-9CB3C4E30EB2}" srcOrd="0" destOrd="0" parTransId="{DFDE8156-04A8-401B-A943-76259B3ED5D7}" sibTransId="{D9092296-C9DF-45DC-AC80-DB174C44D06B}"/>
    <dgm:cxn modelId="{4F41B861-563B-4DE8-B646-C7DDAA888F03}" type="presOf" srcId="{6F58EE83-EDFA-4A36-9D30-9DD56196A704}" destId="{31705B80-DF5E-46EA-A277-1A2AB629A58A}" srcOrd="0" destOrd="2" presId="urn:microsoft.com/office/officeart/2005/8/layout/vList4#1"/>
    <dgm:cxn modelId="{6A87AFB7-E29D-44D4-B998-02866DB5C65A}" type="presOf" srcId="{25A9E091-E544-4DE1-9595-5BA03C163DB7}" destId="{482397F5-C534-4523-ACD5-6531EF6367D8}" srcOrd="1" destOrd="0" presId="urn:microsoft.com/office/officeart/2005/8/layout/vList4#1"/>
    <dgm:cxn modelId="{7C7F4304-930A-497F-9050-A3E6FA21B750}" type="presOf" srcId="{10F42A86-A9F3-4908-A1B2-4E06D5CB7713}" destId="{DDA458E3-9004-4C07-BD1A-F0ABDAB4569F}" srcOrd="0" destOrd="2" presId="urn:microsoft.com/office/officeart/2005/8/layout/vList4#1"/>
    <dgm:cxn modelId="{23D905E7-00B5-4BB3-B8AB-5F044BCF0999}" type="presOf" srcId="{2FCB669A-9CBB-438D-BB2C-66002AA766F2}" destId="{0B936E10-D226-4139-B1A6-E9C951F5AB05}" srcOrd="1" destOrd="3" presId="urn:microsoft.com/office/officeart/2005/8/layout/vList4#1"/>
    <dgm:cxn modelId="{BDAFA3FA-E998-402E-AC18-A55D9DA831DB}" type="presOf" srcId="{1028C9B9-3859-4248-8B62-14B0D1F5EC8F}" destId="{DDA458E3-9004-4C07-BD1A-F0ABDAB4569F}" srcOrd="0" destOrd="1" presId="urn:microsoft.com/office/officeart/2005/8/layout/vList4#1"/>
    <dgm:cxn modelId="{816C2DA4-5526-4C17-8BB7-8959FAF91262}" srcId="{25A9E091-E544-4DE1-9595-5BA03C163DB7}" destId="{C67A1F81-3F23-459E-A78A-4A6EAB6885FA}" srcOrd="0" destOrd="0" parTransId="{CD7A93F2-4A4D-4404-B62D-9962FCD483DC}" sibTransId="{51385E03-3FCC-43D8-9858-D9362C7C0787}"/>
    <dgm:cxn modelId="{0290AF8F-1A3F-4441-AB52-AF694102C502}" type="presOf" srcId="{F27A03FE-56CE-4186-A9F6-F2D1E8ACAD5C}" destId="{DDA458E3-9004-4C07-BD1A-F0ABDAB4569F}" srcOrd="0" destOrd="0" presId="urn:microsoft.com/office/officeart/2005/8/layout/vList4#1"/>
    <dgm:cxn modelId="{61679428-F2CA-48B4-8934-9EF9F6E8A730}" srcId="{F27A03FE-56CE-4186-A9F6-F2D1E8ACAD5C}" destId="{1028C9B9-3859-4248-8B62-14B0D1F5EC8F}" srcOrd="0" destOrd="0" parTransId="{F3FCDA80-94C7-41CA-AC2E-8A1D7C21A7FB}" sibTransId="{2E6852C7-BC18-4E8A-9B85-108A139D8723}"/>
    <dgm:cxn modelId="{61A52A86-99E8-4512-B72A-92E879DD4D10}" srcId="{25A9E091-E544-4DE1-9595-5BA03C163DB7}" destId="{E7A410F3-8420-4BD7-8377-F36F4CFD33EF}" srcOrd="2" destOrd="0" parTransId="{47454853-ABFD-4D5A-81C5-68B1E345C331}" sibTransId="{074C1CDE-7A6B-43E8-B4CB-918DC568BD0A}"/>
    <dgm:cxn modelId="{BF97D64F-5F32-4615-B3E2-830A795143A8}" type="presOf" srcId="{62EB7EB0-B596-492E-A972-B88F9B0EA593}" destId="{A5D9F852-7596-45CA-AFCC-4336C09A0929}" srcOrd="0" destOrd="2" presId="urn:microsoft.com/office/officeart/2005/8/layout/vList4#1"/>
    <dgm:cxn modelId="{D0FD7741-A478-4714-B003-F043E5C2054B}" type="presOf" srcId="{B7CD3BD7-FA7F-490A-A514-60CB0D5986F2}" destId="{7CDB3C70-7C85-4F94-8B2B-366E057B74C1}" srcOrd="0" destOrd="0" presId="urn:microsoft.com/office/officeart/2005/8/layout/vList4#1"/>
    <dgm:cxn modelId="{CBB404FB-1C14-4739-B125-492326C55D78}" type="presOf" srcId="{ECB82391-9261-4092-88A5-9CB3C4E30EB2}" destId="{0B936E10-D226-4139-B1A6-E9C951F5AB05}" srcOrd="1" destOrd="1" presId="urn:microsoft.com/office/officeart/2005/8/layout/vList4#1"/>
    <dgm:cxn modelId="{5AB9D9F4-9E80-4F82-AAD7-B425C6DF5783}" type="presOf" srcId="{ECB82391-9261-4092-88A5-9CB3C4E30EB2}" destId="{A5D9F852-7596-45CA-AFCC-4336C09A0929}" srcOrd="0" destOrd="1" presId="urn:microsoft.com/office/officeart/2005/8/layout/vList4#1"/>
    <dgm:cxn modelId="{F463C912-78A6-4844-863C-99DBB9EF7161}" srcId="{B7CD3BD7-FA7F-490A-A514-60CB0D5986F2}" destId="{F27A03FE-56CE-4186-A9F6-F2D1E8ACAD5C}" srcOrd="1" destOrd="0" parTransId="{B6D803A9-B260-48FA-A613-E3C826D77421}" sibTransId="{40C759FC-C06C-49B3-8E45-51B044672BA5}"/>
    <dgm:cxn modelId="{E048C954-4775-4CE7-A6A0-D076DF5710AD}" srcId="{B7CD3BD7-FA7F-490A-A514-60CB0D5986F2}" destId="{25A9E091-E544-4DE1-9595-5BA03C163DB7}" srcOrd="0" destOrd="0" parTransId="{2AD18F7F-9B75-4F73-B7FA-73104D33B690}" sibTransId="{42FB17BB-8C11-4BD4-8E2A-EAF95D56D4CB}"/>
    <dgm:cxn modelId="{D440A9FD-222D-4F31-9211-FE914302A601}" type="presOf" srcId="{25A9E091-E544-4DE1-9595-5BA03C163DB7}" destId="{31705B80-DF5E-46EA-A277-1A2AB629A58A}" srcOrd="0" destOrd="0" presId="urn:microsoft.com/office/officeart/2005/8/layout/vList4#1"/>
    <dgm:cxn modelId="{B1A868C0-41A8-422B-8CDC-CE3A1CCA8D18}" type="presOf" srcId="{C67A1F81-3F23-459E-A78A-4A6EAB6885FA}" destId="{482397F5-C534-4523-ACD5-6531EF6367D8}" srcOrd="1" destOrd="1" presId="urn:microsoft.com/office/officeart/2005/8/layout/vList4#1"/>
    <dgm:cxn modelId="{6B2C7930-330A-417D-A5DF-6117307002BF}" srcId="{85F82FF8-8E30-49C6-9047-6DD899AED4CA}" destId="{C84C7302-864D-41F7-8FA0-9E944717C655}" srcOrd="3" destOrd="0" parTransId="{DD1007F1-5ED8-40D0-91C2-67AAD8E85659}" sibTransId="{825B121E-2CAF-40B1-9718-C22A382B87F4}"/>
    <dgm:cxn modelId="{0D00A8D8-710F-4E37-A5D1-6146B11B12DE}" type="presOf" srcId="{E7A410F3-8420-4BD7-8377-F36F4CFD33EF}" destId="{31705B80-DF5E-46EA-A277-1A2AB629A58A}" srcOrd="0" destOrd="3" presId="urn:microsoft.com/office/officeart/2005/8/layout/vList4#1"/>
    <dgm:cxn modelId="{120B5A59-F890-4A5F-85B3-6381CCACD1EC}" type="presOf" srcId="{62EB7EB0-B596-492E-A972-B88F9B0EA593}" destId="{0B936E10-D226-4139-B1A6-E9C951F5AB05}" srcOrd="1" destOrd="2" presId="urn:microsoft.com/office/officeart/2005/8/layout/vList4#1"/>
    <dgm:cxn modelId="{61C0A05F-A048-49B3-8D2B-92683776D001}" srcId="{25A9E091-E544-4DE1-9595-5BA03C163DB7}" destId="{3E8F4DA7-5F7F-4EE6-A3D0-ABBA8A819382}" srcOrd="4" destOrd="0" parTransId="{22C83A82-F773-4B79-986D-FBC987980CF7}" sibTransId="{3019C452-EA6B-4DBC-BAC9-2C588DD21363}"/>
    <dgm:cxn modelId="{99AA3973-F666-4457-BAF2-581D9F642AAA}" srcId="{85F82FF8-8E30-49C6-9047-6DD899AED4CA}" destId="{2FCB669A-9CBB-438D-BB2C-66002AA766F2}" srcOrd="2" destOrd="0" parTransId="{16EBB8AE-DF21-4DF4-AA57-56A3CB104B65}" sibTransId="{A55D87DA-ED2C-43D4-9A1A-2A1B797F9023}"/>
    <dgm:cxn modelId="{39040125-6273-493B-9856-2482E1E61E4F}" type="presOf" srcId="{85F82FF8-8E30-49C6-9047-6DD899AED4CA}" destId="{A5D9F852-7596-45CA-AFCC-4336C09A0929}" srcOrd="0" destOrd="0" presId="urn:microsoft.com/office/officeart/2005/8/layout/vList4#1"/>
    <dgm:cxn modelId="{249B64EA-3077-4221-86A1-D16CAED093CC}" type="presOf" srcId="{C84C7302-864D-41F7-8FA0-9E944717C655}" destId="{A5D9F852-7596-45CA-AFCC-4336C09A0929}" srcOrd="0" destOrd="4" presId="urn:microsoft.com/office/officeart/2005/8/layout/vList4#1"/>
    <dgm:cxn modelId="{CFF9D97F-FA8C-41FE-8A2B-21B88055FDEE}" srcId="{F27A03FE-56CE-4186-A9F6-F2D1E8ACAD5C}" destId="{A7FB44A5-83FA-4A79-A0C8-97B28BA37EB7}" srcOrd="2" destOrd="0" parTransId="{D9C37CAC-6112-4B96-9133-4D8AABFCBD2D}" sibTransId="{D5CD07E0-D860-43AD-9923-16B0E9A842C8}"/>
    <dgm:cxn modelId="{190F1806-3351-4893-8D69-0C9AA8BD3701}" srcId="{B7CD3BD7-FA7F-490A-A514-60CB0D5986F2}" destId="{85F82FF8-8E30-49C6-9047-6DD899AED4CA}" srcOrd="2" destOrd="0" parTransId="{29983E46-5829-4D33-9A5C-4A3DE76B996D}" sibTransId="{580119A4-084F-4F21-852C-C4F18A1D8C66}"/>
    <dgm:cxn modelId="{82C68111-6460-423D-B43B-DD050B8811FF}" type="presOf" srcId="{DF8A0D06-8A7F-450C-B352-7A4E193CBC9D}" destId="{DDA458E3-9004-4C07-BD1A-F0ABDAB4569F}" srcOrd="0" destOrd="5" presId="urn:microsoft.com/office/officeart/2005/8/layout/vList4#1"/>
    <dgm:cxn modelId="{2E600E48-E553-4331-92AE-B0E5D05EB1A0}" type="presParOf" srcId="{7CDB3C70-7C85-4F94-8B2B-366E057B74C1}" destId="{6ED04B27-6457-4D7D-ADAB-BCBAE016193A}" srcOrd="0" destOrd="0" presId="urn:microsoft.com/office/officeart/2005/8/layout/vList4#1"/>
    <dgm:cxn modelId="{0DAE800E-0D30-4995-B95C-5FD7016BEF35}" type="presParOf" srcId="{6ED04B27-6457-4D7D-ADAB-BCBAE016193A}" destId="{31705B80-DF5E-46EA-A277-1A2AB629A58A}" srcOrd="0" destOrd="0" presId="urn:microsoft.com/office/officeart/2005/8/layout/vList4#1"/>
    <dgm:cxn modelId="{E2E92073-18D9-4AEF-940B-02756F553B81}" type="presParOf" srcId="{6ED04B27-6457-4D7D-ADAB-BCBAE016193A}" destId="{00D250CE-A880-4D46-B619-CA21224EBD0E}" srcOrd="1" destOrd="0" presId="urn:microsoft.com/office/officeart/2005/8/layout/vList4#1"/>
    <dgm:cxn modelId="{99E21DA6-C1B9-461E-AE3D-0991EB73CFEB}" type="presParOf" srcId="{6ED04B27-6457-4D7D-ADAB-BCBAE016193A}" destId="{482397F5-C534-4523-ACD5-6531EF6367D8}" srcOrd="2" destOrd="0" presId="urn:microsoft.com/office/officeart/2005/8/layout/vList4#1"/>
    <dgm:cxn modelId="{7CEACDCF-59B0-4750-929C-0CA1D933EA03}" type="presParOf" srcId="{7CDB3C70-7C85-4F94-8B2B-366E057B74C1}" destId="{9B122E65-EA8C-4554-BD4B-0B69200A36C3}" srcOrd="1" destOrd="0" presId="urn:microsoft.com/office/officeart/2005/8/layout/vList4#1"/>
    <dgm:cxn modelId="{26D6C070-A1FF-46DC-9D38-41A75D6EFFA0}" type="presParOf" srcId="{7CDB3C70-7C85-4F94-8B2B-366E057B74C1}" destId="{077883BB-C9BE-4D8D-8A7D-D5EB3A8A9635}" srcOrd="2" destOrd="0" presId="urn:microsoft.com/office/officeart/2005/8/layout/vList4#1"/>
    <dgm:cxn modelId="{60AD8668-49C0-4412-931D-4FF57F6B7E00}" type="presParOf" srcId="{077883BB-C9BE-4D8D-8A7D-D5EB3A8A9635}" destId="{DDA458E3-9004-4C07-BD1A-F0ABDAB4569F}" srcOrd="0" destOrd="0" presId="urn:microsoft.com/office/officeart/2005/8/layout/vList4#1"/>
    <dgm:cxn modelId="{267E12C9-E7CB-45E0-B702-2FD990482A4A}" type="presParOf" srcId="{077883BB-C9BE-4D8D-8A7D-D5EB3A8A9635}" destId="{A1DCFC32-3F2A-4915-99E4-E4348266C288}" srcOrd="1" destOrd="0" presId="urn:microsoft.com/office/officeart/2005/8/layout/vList4#1"/>
    <dgm:cxn modelId="{E2AFE937-5D89-4B11-A3E3-F365FAC8D88E}" type="presParOf" srcId="{077883BB-C9BE-4D8D-8A7D-D5EB3A8A9635}" destId="{E219C8CD-42EF-47FF-83B6-8BC68225E731}" srcOrd="2" destOrd="0" presId="urn:microsoft.com/office/officeart/2005/8/layout/vList4#1"/>
    <dgm:cxn modelId="{6F4EBE3B-A61E-43F6-B357-D60FE2B31CA9}" type="presParOf" srcId="{7CDB3C70-7C85-4F94-8B2B-366E057B74C1}" destId="{F0A8CAAA-0458-42E0-A523-477A617A924A}" srcOrd="3" destOrd="0" presId="urn:microsoft.com/office/officeart/2005/8/layout/vList4#1"/>
    <dgm:cxn modelId="{8C1337EC-442D-4433-83F8-8064786DA106}" type="presParOf" srcId="{7CDB3C70-7C85-4F94-8B2B-366E057B74C1}" destId="{B25561A7-DE4E-40F8-A170-B14AAF81C0BA}" srcOrd="4" destOrd="0" presId="urn:microsoft.com/office/officeart/2005/8/layout/vList4#1"/>
    <dgm:cxn modelId="{9585959F-B1EA-40D7-B07C-FB237431A353}" type="presParOf" srcId="{B25561A7-DE4E-40F8-A170-B14AAF81C0BA}" destId="{A5D9F852-7596-45CA-AFCC-4336C09A0929}" srcOrd="0" destOrd="0" presId="urn:microsoft.com/office/officeart/2005/8/layout/vList4#1"/>
    <dgm:cxn modelId="{742B117B-6915-4089-B645-3AAE74F66F36}" type="presParOf" srcId="{B25561A7-DE4E-40F8-A170-B14AAF81C0BA}" destId="{73401997-318F-4A74-8D08-94EE344BF74C}" srcOrd="1" destOrd="0" presId="urn:microsoft.com/office/officeart/2005/8/layout/vList4#1"/>
    <dgm:cxn modelId="{CCDAADAE-9CC3-4EA7-816B-9F5FCF55EDC1}" type="presParOf" srcId="{B25561A7-DE4E-40F8-A170-B14AAF81C0BA}" destId="{0B936E10-D226-4139-B1A6-E9C951F5AB05}"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CD3BD7-FA7F-490A-A514-60CB0D5986F2}" type="doc">
      <dgm:prSet loTypeId="urn:microsoft.com/office/officeart/2005/8/layout/vList4#2" loCatId="list" qsTypeId="urn:microsoft.com/office/officeart/2005/8/quickstyle/simple1" qsCatId="simple" csTypeId="urn:microsoft.com/office/officeart/2005/8/colors/accent1_2#10" csCatId="accent1" phldr="1"/>
      <dgm:spPr/>
      <dgm:t>
        <a:bodyPr/>
        <a:lstStyle/>
        <a:p>
          <a:endParaRPr lang="en-US"/>
        </a:p>
      </dgm:t>
    </dgm:pt>
    <dgm:pt modelId="{25A9E091-E544-4DE1-9595-5BA03C163DB7}">
      <dgm:prSet phldrT="[Text]" custT="1"/>
      <dgm:spPr>
        <a:solidFill>
          <a:schemeClr val="tx2">
            <a:lumMod val="25000"/>
          </a:schemeClr>
        </a:solidFill>
      </dgm:spPr>
      <dgm:t>
        <a:bodyPr/>
        <a:lstStyle/>
        <a:p>
          <a:r>
            <a:rPr lang="en-US" sz="1400" b="1" dirty="0" smtClean="0"/>
            <a:t>Medical </a:t>
          </a:r>
          <a:r>
            <a:rPr lang="en-US" sz="1400" b="1" dirty="0"/>
            <a:t>and Allied Health Sciences </a:t>
          </a:r>
          <a:r>
            <a:rPr lang="en-US" sz="1400" b="1" dirty="0" smtClean="0"/>
            <a:t>Careers</a:t>
          </a:r>
          <a:endParaRPr lang="en-US" sz="1400" b="1" dirty="0"/>
        </a:p>
      </dgm:t>
    </dgm:pt>
    <dgm:pt modelId="{2AD18F7F-9B75-4F73-B7FA-73104D33B690}" type="parTrans" cxnId="{E048C954-4775-4CE7-A6A0-D076DF5710AD}">
      <dgm:prSet/>
      <dgm:spPr/>
      <dgm:t>
        <a:bodyPr/>
        <a:lstStyle/>
        <a:p>
          <a:endParaRPr lang="en-US"/>
        </a:p>
      </dgm:t>
    </dgm:pt>
    <dgm:pt modelId="{42FB17BB-8C11-4BD4-8E2A-EAF95D56D4CB}" type="sibTrans" cxnId="{E048C954-4775-4CE7-A6A0-D076DF5710AD}">
      <dgm:prSet/>
      <dgm:spPr/>
      <dgm:t>
        <a:bodyPr/>
        <a:lstStyle/>
        <a:p>
          <a:endParaRPr lang="en-US"/>
        </a:p>
      </dgm:t>
    </dgm:pt>
    <dgm:pt modelId="{AE35BD4F-8723-4B41-AEAE-7F056F07FA0C}">
      <dgm:prSet phldrT="[Text]" custT="1"/>
      <dgm:spPr>
        <a:solidFill>
          <a:schemeClr val="tx2">
            <a:lumMod val="25000"/>
          </a:schemeClr>
        </a:solidFill>
      </dgm:spPr>
      <dgm:t>
        <a:bodyPr/>
        <a:lstStyle/>
        <a:p>
          <a:r>
            <a:rPr lang="en-US" sz="1100" b="1" dirty="0"/>
            <a:t>Nursing </a:t>
          </a:r>
          <a:r>
            <a:rPr lang="en-US" sz="1100" b="1" dirty="0" smtClean="0"/>
            <a:t>Services</a:t>
          </a:r>
          <a:endParaRPr lang="en-US" sz="1100" b="1" dirty="0"/>
        </a:p>
      </dgm:t>
    </dgm:pt>
    <dgm:pt modelId="{C5AAA2EC-87A0-4428-9EB6-7DBD9EDC0D33}" type="parTrans" cxnId="{B210450F-D8C5-430E-9717-A81ED78E8C98}">
      <dgm:prSet/>
      <dgm:spPr/>
      <dgm:t>
        <a:bodyPr/>
        <a:lstStyle/>
        <a:p>
          <a:endParaRPr lang="en-US"/>
        </a:p>
      </dgm:t>
    </dgm:pt>
    <dgm:pt modelId="{9A0A43FD-E239-4CF9-9CAF-6FFD5B7382AC}" type="sibTrans" cxnId="{B210450F-D8C5-430E-9717-A81ED78E8C98}">
      <dgm:prSet/>
      <dgm:spPr/>
      <dgm:t>
        <a:bodyPr/>
        <a:lstStyle/>
        <a:p>
          <a:endParaRPr lang="en-US"/>
        </a:p>
      </dgm:t>
    </dgm:pt>
    <dgm:pt modelId="{6F58EE83-EDFA-4A36-9D30-9DD56196A704}">
      <dgm:prSet phldrT="[Text]" custT="1"/>
      <dgm:spPr>
        <a:solidFill>
          <a:schemeClr val="tx2">
            <a:lumMod val="25000"/>
          </a:schemeClr>
        </a:solidFill>
      </dgm:spPr>
      <dgm:t>
        <a:bodyPr/>
        <a:lstStyle/>
        <a:p>
          <a:r>
            <a:rPr lang="en-US" sz="1100" b="1" dirty="0"/>
            <a:t>BioTechnology-U of A </a:t>
          </a:r>
          <a:r>
            <a:rPr lang="en-US" sz="1100" b="1" dirty="0" smtClean="0"/>
            <a:t>Molecular </a:t>
          </a:r>
          <a:r>
            <a:rPr lang="en-US" sz="1100" b="1" dirty="0"/>
            <a:t>Cellular </a:t>
          </a:r>
          <a:r>
            <a:rPr lang="en-US" sz="1100" b="1" dirty="0" smtClean="0"/>
            <a:t>Biology 102, 102</a:t>
          </a:r>
          <a:endParaRPr lang="en-US" sz="1100" b="1" dirty="0"/>
        </a:p>
      </dgm:t>
    </dgm:pt>
    <dgm:pt modelId="{3D562C3A-5CE6-44D0-92C6-2692CAC4012A}" type="parTrans" cxnId="{DF1DD235-4CFA-488F-A0A3-036F54516C66}">
      <dgm:prSet/>
      <dgm:spPr/>
      <dgm:t>
        <a:bodyPr/>
        <a:lstStyle/>
        <a:p>
          <a:endParaRPr lang="en-US"/>
        </a:p>
      </dgm:t>
    </dgm:pt>
    <dgm:pt modelId="{5D58A1A8-C4F8-4E50-8ACC-449C9D84B900}" type="sibTrans" cxnId="{DF1DD235-4CFA-488F-A0A3-036F54516C66}">
      <dgm:prSet/>
      <dgm:spPr/>
      <dgm:t>
        <a:bodyPr/>
        <a:lstStyle/>
        <a:p>
          <a:endParaRPr lang="en-US"/>
        </a:p>
      </dgm:t>
    </dgm:pt>
    <dgm:pt modelId="{BDBBD550-0193-43E8-88A8-4EF8BBED6CE5}">
      <dgm:prSet phldrT="[Text]" custT="1"/>
      <dgm:spPr>
        <a:solidFill>
          <a:schemeClr val="tx2">
            <a:lumMod val="25000"/>
          </a:schemeClr>
        </a:solidFill>
      </dgm:spPr>
      <dgm:t>
        <a:bodyPr/>
        <a:lstStyle/>
        <a:p>
          <a:r>
            <a:rPr lang="en-US" sz="1400" b="1" dirty="0" smtClean="0"/>
            <a:t>Law</a:t>
          </a:r>
          <a:r>
            <a:rPr lang="en-US" sz="1400" b="1" dirty="0"/>
            <a:t>, Public Safety, Security &amp; Human Services </a:t>
          </a:r>
          <a:r>
            <a:rPr lang="en-US" sz="1400" b="1" dirty="0" smtClean="0"/>
            <a:t>Careers</a:t>
          </a:r>
          <a:endParaRPr lang="en-US" sz="1400" b="1" dirty="0"/>
        </a:p>
      </dgm:t>
    </dgm:pt>
    <dgm:pt modelId="{AC5D77E2-8BA7-4F3F-AD4D-682D570FDA93}" type="parTrans" cxnId="{E5436FF8-591C-4CD5-B3D8-B053D60F6EF1}">
      <dgm:prSet/>
      <dgm:spPr/>
      <dgm:t>
        <a:bodyPr/>
        <a:lstStyle/>
        <a:p>
          <a:endParaRPr lang="en-US"/>
        </a:p>
      </dgm:t>
    </dgm:pt>
    <dgm:pt modelId="{A26D0E44-EE0B-46C8-9B63-5DB79007D703}" type="sibTrans" cxnId="{E5436FF8-591C-4CD5-B3D8-B053D60F6EF1}">
      <dgm:prSet/>
      <dgm:spPr/>
      <dgm:t>
        <a:bodyPr/>
        <a:lstStyle/>
        <a:p>
          <a:endParaRPr lang="en-US"/>
        </a:p>
      </dgm:t>
    </dgm:pt>
    <dgm:pt modelId="{22B62E90-3B36-4054-A279-BF6D88C39955}">
      <dgm:prSet phldrT="[Text]" custT="1"/>
      <dgm:spPr>
        <a:solidFill>
          <a:schemeClr val="tx2">
            <a:lumMod val="25000"/>
          </a:schemeClr>
        </a:solidFill>
      </dgm:spPr>
      <dgm:t>
        <a:bodyPr/>
        <a:lstStyle/>
        <a:p>
          <a:r>
            <a:rPr lang="en-US" sz="1050" b="1" dirty="0"/>
            <a:t>Law, Public Safety &amp; </a:t>
          </a:r>
          <a:r>
            <a:rPr lang="en-US" sz="1050" b="1" dirty="0" smtClean="0"/>
            <a:t>Security</a:t>
          </a:r>
          <a:endParaRPr lang="en-US" sz="1050" b="1" dirty="0"/>
        </a:p>
      </dgm:t>
    </dgm:pt>
    <dgm:pt modelId="{A6AD1840-FE6C-4749-AD56-B0D4B7674CE5}" type="parTrans" cxnId="{D8E01261-07A0-47EF-8B60-5F7F2C312E6B}">
      <dgm:prSet/>
      <dgm:spPr/>
      <dgm:t>
        <a:bodyPr/>
        <a:lstStyle/>
        <a:p>
          <a:endParaRPr lang="en-US"/>
        </a:p>
      </dgm:t>
    </dgm:pt>
    <dgm:pt modelId="{5E885AF6-05E6-4440-80F0-80C88CE5121C}" type="sibTrans" cxnId="{D8E01261-07A0-47EF-8B60-5F7F2C312E6B}">
      <dgm:prSet/>
      <dgm:spPr/>
      <dgm:t>
        <a:bodyPr/>
        <a:lstStyle/>
        <a:p>
          <a:endParaRPr lang="en-US"/>
        </a:p>
      </dgm:t>
    </dgm:pt>
    <dgm:pt modelId="{6DE4FA80-743F-4E85-BD18-1EF16D9CEF1D}">
      <dgm:prSet phldrT="[Text]" custT="1"/>
      <dgm:spPr>
        <a:solidFill>
          <a:schemeClr val="tx2">
            <a:lumMod val="25000"/>
          </a:schemeClr>
        </a:solidFill>
      </dgm:spPr>
      <dgm:t>
        <a:bodyPr/>
        <a:lstStyle/>
        <a:p>
          <a:r>
            <a:rPr lang="en-US" sz="1100" b="1" dirty="0"/>
            <a:t>Sports </a:t>
          </a:r>
          <a:r>
            <a:rPr lang="en-US" sz="1100" b="1" dirty="0" smtClean="0"/>
            <a:t>Medicine</a:t>
          </a:r>
          <a:endParaRPr lang="en-US" sz="1100" b="1" dirty="0"/>
        </a:p>
      </dgm:t>
    </dgm:pt>
    <dgm:pt modelId="{8C562889-70B6-45C0-860E-A1ECA01F7D1B}" type="parTrans" cxnId="{1FF2CBB2-3292-4AF0-8297-D8845117E260}">
      <dgm:prSet/>
      <dgm:spPr/>
      <dgm:t>
        <a:bodyPr/>
        <a:lstStyle/>
        <a:p>
          <a:endParaRPr lang="en-US"/>
        </a:p>
      </dgm:t>
    </dgm:pt>
    <dgm:pt modelId="{E07BDD2B-4D8C-4F6D-A65E-518DD5A4A77A}" type="sibTrans" cxnId="{1FF2CBB2-3292-4AF0-8297-D8845117E260}">
      <dgm:prSet/>
      <dgm:spPr/>
      <dgm:t>
        <a:bodyPr/>
        <a:lstStyle/>
        <a:p>
          <a:endParaRPr lang="en-US"/>
        </a:p>
      </dgm:t>
    </dgm:pt>
    <dgm:pt modelId="{F17D035C-C976-45A0-B40F-197DE4525CB9}">
      <dgm:prSet phldrT="[Text]" custT="1"/>
      <dgm:spPr>
        <a:solidFill>
          <a:schemeClr val="tx2">
            <a:lumMod val="25000"/>
          </a:schemeClr>
        </a:solidFill>
      </dgm:spPr>
      <dgm:t>
        <a:bodyPr/>
        <a:lstStyle/>
        <a:p>
          <a:r>
            <a:rPr lang="en-US" sz="1050" b="1" dirty="0"/>
            <a:t>Early Childhood </a:t>
          </a:r>
          <a:r>
            <a:rPr lang="en-US" sz="1050" b="1" dirty="0" smtClean="0"/>
            <a:t>Education</a:t>
          </a:r>
          <a:endParaRPr lang="en-US" sz="1050" b="1" dirty="0"/>
        </a:p>
      </dgm:t>
    </dgm:pt>
    <dgm:pt modelId="{57CDE12E-C678-441A-8800-A6048D1E77C3}" type="parTrans" cxnId="{BC929780-8904-4F97-A2D9-1247E0FCACDC}">
      <dgm:prSet/>
      <dgm:spPr/>
      <dgm:t>
        <a:bodyPr/>
        <a:lstStyle/>
        <a:p>
          <a:endParaRPr lang="en-US"/>
        </a:p>
      </dgm:t>
    </dgm:pt>
    <dgm:pt modelId="{B710FDE1-92A2-4113-820C-DE1F8B210255}" type="sibTrans" cxnId="{BC929780-8904-4F97-A2D9-1247E0FCACDC}">
      <dgm:prSet/>
      <dgm:spPr/>
      <dgm:t>
        <a:bodyPr/>
        <a:lstStyle/>
        <a:p>
          <a:endParaRPr lang="en-US"/>
        </a:p>
      </dgm:t>
    </dgm:pt>
    <dgm:pt modelId="{10F42A86-A9F3-4908-A1B2-4E06D5CB7713}">
      <dgm:prSet phldrT="[Text]" custT="1"/>
      <dgm:spPr>
        <a:solidFill>
          <a:schemeClr val="tx2">
            <a:lumMod val="25000"/>
          </a:schemeClr>
        </a:solidFill>
      </dgm:spPr>
      <dgm:t>
        <a:bodyPr/>
        <a:lstStyle/>
        <a:p>
          <a:r>
            <a:rPr lang="en-US" sz="1100" b="1" dirty="0"/>
            <a:t>Auto Body Collision </a:t>
          </a:r>
          <a:r>
            <a:rPr lang="en-US" sz="1100" b="1" dirty="0" smtClean="0"/>
            <a:t>Technology</a:t>
          </a:r>
          <a:endParaRPr lang="en-US" sz="1100" b="1" dirty="0"/>
        </a:p>
      </dgm:t>
    </dgm:pt>
    <dgm:pt modelId="{03DFF59E-0D52-4369-A56D-A7BDBB1FBD7D}">
      <dgm:prSet phldrT="[Text]" custT="1"/>
      <dgm:spPr>
        <a:solidFill>
          <a:schemeClr val="tx2">
            <a:lumMod val="25000"/>
          </a:schemeClr>
        </a:solidFill>
      </dgm:spPr>
      <dgm:t>
        <a:bodyPr/>
        <a:lstStyle/>
        <a:p>
          <a:r>
            <a:rPr lang="en-US" sz="1100" b="1" dirty="0"/>
            <a:t>Automotive Technology (Fleet , Alt. Fuels</a:t>
          </a:r>
          <a:r>
            <a:rPr lang="en-US" sz="1100" b="1" dirty="0" smtClean="0"/>
            <a:t>)</a:t>
          </a:r>
          <a:endParaRPr lang="en-US" sz="1100" b="1" dirty="0"/>
        </a:p>
      </dgm:t>
    </dgm:pt>
    <dgm:pt modelId="{F27A03FE-56CE-4186-A9F6-F2D1E8ACAD5C}">
      <dgm:prSet phldrT="[Text]" custT="1"/>
      <dgm:spPr>
        <a:solidFill>
          <a:schemeClr val="tx2">
            <a:lumMod val="25000"/>
          </a:schemeClr>
        </a:solidFill>
      </dgm:spPr>
      <dgm:t>
        <a:bodyPr/>
        <a:lstStyle/>
        <a:p>
          <a:r>
            <a:rPr lang="en-US" sz="1400" b="1" dirty="0" smtClean="0"/>
            <a:t>Transportation </a:t>
          </a:r>
          <a:r>
            <a:rPr lang="en-US" sz="1400" b="1" dirty="0"/>
            <a:t>Technology &amp; </a:t>
          </a:r>
          <a:r>
            <a:rPr lang="en-US" sz="1400" b="1" dirty="0" smtClean="0"/>
            <a:t>Logistics</a:t>
          </a:r>
          <a:endParaRPr lang="en-US" sz="1400" b="1" dirty="0"/>
        </a:p>
      </dgm:t>
    </dgm:pt>
    <dgm:pt modelId="{40C759FC-C06C-49B3-8E45-51B044672BA5}" type="sibTrans" cxnId="{F463C912-78A6-4844-863C-99DBB9EF7161}">
      <dgm:prSet/>
      <dgm:spPr/>
      <dgm:t>
        <a:bodyPr/>
        <a:lstStyle/>
        <a:p>
          <a:endParaRPr lang="en-US"/>
        </a:p>
      </dgm:t>
    </dgm:pt>
    <dgm:pt modelId="{B6D803A9-B260-48FA-A613-E3C826D77421}" type="parTrans" cxnId="{F463C912-78A6-4844-863C-99DBB9EF7161}">
      <dgm:prSet/>
      <dgm:spPr/>
      <dgm:t>
        <a:bodyPr/>
        <a:lstStyle/>
        <a:p>
          <a:endParaRPr lang="en-US"/>
        </a:p>
      </dgm:t>
    </dgm:pt>
    <dgm:pt modelId="{672C9F5A-51EA-49A5-A1E0-1F3BE2301D2F}" type="sibTrans" cxnId="{144DFE53-7DC5-45A6-B240-9568435E1F87}">
      <dgm:prSet/>
      <dgm:spPr/>
      <dgm:t>
        <a:bodyPr/>
        <a:lstStyle/>
        <a:p>
          <a:endParaRPr lang="en-US"/>
        </a:p>
      </dgm:t>
    </dgm:pt>
    <dgm:pt modelId="{B8604074-7205-4BD7-8897-8C6497891626}" type="parTrans" cxnId="{144DFE53-7DC5-45A6-B240-9568435E1F87}">
      <dgm:prSet/>
      <dgm:spPr/>
      <dgm:t>
        <a:bodyPr/>
        <a:lstStyle/>
        <a:p>
          <a:endParaRPr lang="en-US"/>
        </a:p>
      </dgm:t>
    </dgm:pt>
    <dgm:pt modelId="{B6EFDF0F-1B6A-4C19-AE8B-B7596AE31638}" type="sibTrans" cxnId="{5C9313B6-8A98-4E7F-BFBD-5D6CD47455A5}">
      <dgm:prSet/>
      <dgm:spPr/>
      <dgm:t>
        <a:bodyPr/>
        <a:lstStyle/>
        <a:p>
          <a:endParaRPr lang="en-US"/>
        </a:p>
      </dgm:t>
    </dgm:pt>
    <dgm:pt modelId="{002B719D-F2D5-453A-8112-FDAAE33053FD}" type="parTrans" cxnId="{5C9313B6-8A98-4E7F-BFBD-5D6CD47455A5}">
      <dgm:prSet/>
      <dgm:spPr/>
      <dgm:t>
        <a:bodyPr/>
        <a:lstStyle/>
        <a:p>
          <a:endParaRPr lang="en-US"/>
        </a:p>
      </dgm:t>
    </dgm:pt>
    <dgm:pt modelId="{85F82FF8-8E30-49C6-9047-6DD899AED4CA}">
      <dgm:prSet phldrT="[Text]" custT="1"/>
      <dgm:spPr>
        <a:solidFill>
          <a:schemeClr val="tx2">
            <a:lumMod val="25000"/>
          </a:schemeClr>
        </a:solidFill>
      </dgm:spPr>
      <dgm:t>
        <a:bodyPr/>
        <a:lstStyle/>
        <a:p>
          <a:r>
            <a:rPr lang="en-US" sz="1400" b="1" dirty="0" smtClean="0"/>
            <a:t>International </a:t>
          </a:r>
          <a:r>
            <a:rPr lang="en-US" sz="1400" b="1" dirty="0"/>
            <a:t>Business </a:t>
          </a:r>
          <a:r>
            <a:rPr lang="en-US" sz="1400" b="1" dirty="0" smtClean="0"/>
            <a:t>&amp; Information Technology</a:t>
          </a:r>
          <a:endParaRPr lang="en-US" sz="1400" b="1" dirty="0"/>
        </a:p>
      </dgm:t>
    </dgm:pt>
    <dgm:pt modelId="{29983E46-5829-4D33-9A5C-4A3DE76B996D}" type="parTrans" cxnId="{190F1806-3351-4893-8D69-0C9AA8BD3701}">
      <dgm:prSet/>
      <dgm:spPr/>
      <dgm:t>
        <a:bodyPr/>
        <a:lstStyle/>
        <a:p>
          <a:endParaRPr lang="en-US"/>
        </a:p>
      </dgm:t>
    </dgm:pt>
    <dgm:pt modelId="{580119A4-084F-4F21-852C-C4F18A1D8C66}" type="sibTrans" cxnId="{190F1806-3351-4893-8D69-0C9AA8BD3701}">
      <dgm:prSet/>
      <dgm:spPr/>
      <dgm:t>
        <a:bodyPr/>
        <a:lstStyle/>
        <a:p>
          <a:endParaRPr lang="en-US"/>
        </a:p>
      </dgm:t>
    </dgm:pt>
    <dgm:pt modelId="{62EB7EB0-B596-492E-A972-B88F9B0EA593}">
      <dgm:prSet phldrT="[Text]" custT="1"/>
      <dgm:spPr>
        <a:solidFill>
          <a:schemeClr val="tx2">
            <a:lumMod val="25000"/>
          </a:schemeClr>
        </a:solidFill>
      </dgm:spPr>
      <dgm:t>
        <a:bodyPr/>
        <a:lstStyle/>
        <a:p>
          <a:r>
            <a:rPr lang="en-US" sz="1100" b="1" dirty="0"/>
            <a:t>Business Management and Administrative Services </a:t>
          </a:r>
        </a:p>
      </dgm:t>
    </dgm:pt>
    <dgm:pt modelId="{CD19F18D-D742-4CE8-81A4-AEF8067AF549}" type="parTrans" cxnId="{CDD17EA0-48C6-4554-B0C1-26364E53DDC8}">
      <dgm:prSet/>
      <dgm:spPr/>
      <dgm:t>
        <a:bodyPr/>
        <a:lstStyle/>
        <a:p>
          <a:endParaRPr lang="en-US"/>
        </a:p>
      </dgm:t>
    </dgm:pt>
    <dgm:pt modelId="{920274E2-95EA-4C40-BEB2-32E32371883B}" type="sibTrans" cxnId="{CDD17EA0-48C6-4554-B0C1-26364E53DDC8}">
      <dgm:prSet/>
      <dgm:spPr/>
      <dgm:t>
        <a:bodyPr/>
        <a:lstStyle/>
        <a:p>
          <a:endParaRPr lang="en-US"/>
        </a:p>
      </dgm:t>
    </dgm:pt>
    <dgm:pt modelId="{2FCB669A-9CBB-438D-BB2C-66002AA766F2}">
      <dgm:prSet phldrT="[Text]" custT="1"/>
      <dgm:spPr>
        <a:solidFill>
          <a:schemeClr val="tx2">
            <a:lumMod val="25000"/>
          </a:schemeClr>
        </a:solidFill>
      </dgm:spPr>
      <dgm:t>
        <a:bodyPr/>
        <a:lstStyle/>
        <a:p>
          <a:r>
            <a:rPr lang="en-US" sz="1100" b="1" dirty="0"/>
            <a:t>Communications Media Technologies </a:t>
          </a:r>
          <a:r>
            <a:rPr lang="en-US" sz="1100" b="1" dirty="0" smtClean="0"/>
            <a:t>(Photo, Yearbook</a:t>
          </a:r>
          <a:r>
            <a:rPr lang="en-US" sz="1100" b="1" dirty="0"/>
            <a:t>, Video, Animation, Web Design</a:t>
          </a:r>
          <a:r>
            <a:rPr lang="en-US" sz="1100" b="1" dirty="0" smtClean="0"/>
            <a:t>)</a:t>
          </a:r>
          <a:endParaRPr lang="en-US" sz="1100" b="1" dirty="0"/>
        </a:p>
      </dgm:t>
    </dgm:pt>
    <dgm:pt modelId="{16EBB8AE-DF21-4DF4-AA57-56A3CB104B65}" type="parTrans" cxnId="{99AA3973-F666-4457-BAF2-581D9F642AAA}">
      <dgm:prSet/>
      <dgm:spPr/>
      <dgm:t>
        <a:bodyPr/>
        <a:lstStyle/>
        <a:p>
          <a:endParaRPr lang="en-US"/>
        </a:p>
      </dgm:t>
    </dgm:pt>
    <dgm:pt modelId="{A55D87DA-ED2C-43D4-9A1A-2A1B797F9023}" type="sibTrans" cxnId="{99AA3973-F666-4457-BAF2-581D9F642AAA}">
      <dgm:prSet/>
      <dgm:spPr/>
      <dgm:t>
        <a:bodyPr/>
        <a:lstStyle/>
        <a:p>
          <a:endParaRPr lang="en-US"/>
        </a:p>
      </dgm:t>
    </dgm:pt>
    <dgm:pt modelId="{B9BA5306-4CD0-4BCC-94E7-F53454183DF9}">
      <dgm:prSet phldrT="[Text]" custT="1"/>
      <dgm:spPr>
        <a:solidFill>
          <a:schemeClr val="tx2">
            <a:lumMod val="25000"/>
          </a:schemeClr>
        </a:solidFill>
      </dgm:spPr>
      <dgm:t>
        <a:bodyPr/>
        <a:lstStyle/>
        <a:p>
          <a:r>
            <a:rPr lang="en-US" sz="1100" b="1" dirty="0" smtClean="0"/>
            <a:t>Marketing/Entrepreneurship</a:t>
          </a:r>
          <a:endParaRPr lang="en-US" sz="500" dirty="0"/>
        </a:p>
      </dgm:t>
    </dgm:pt>
    <dgm:pt modelId="{58DC049B-A19B-47EB-AA34-E7DF42670AC5}" type="parTrans" cxnId="{150886E3-176D-4220-AC28-E83FB62193EB}">
      <dgm:prSet/>
      <dgm:spPr/>
      <dgm:t>
        <a:bodyPr/>
        <a:lstStyle/>
        <a:p>
          <a:endParaRPr lang="en-US"/>
        </a:p>
      </dgm:t>
    </dgm:pt>
    <dgm:pt modelId="{F04E179D-2272-41AF-910F-7761EFD2F717}" type="sibTrans" cxnId="{150886E3-176D-4220-AC28-E83FB62193EB}">
      <dgm:prSet/>
      <dgm:spPr/>
      <dgm:t>
        <a:bodyPr/>
        <a:lstStyle/>
        <a:p>
          <a:endParaRPr lang="en-US"/>
        </a:p>
      </dgm:t>
    </dgm:pt>
    <dgm:pt modelId="{C11E242F-2129-4426-8BD7-D604CD676F67}">
      <dgm:prSet phldrT="[Text]" custT="1"/>
      <dgm:spPr>
        <a:solidFill>
          <a:schemeClr val="tx2">
            <a:lumMod val="25000"/>
          </a:schemeClr>
        </a:solidFill>
      </dgm:spPr>
      <dgm:t>
        <a:bodyPr/>
        <a:lstStyle/>
        <a:p>
          <a:r>
            <a:rPr lang="en-US" sz="1050" b="1" dirty="0"/>
            <a:t>Education Professions </a:t>
          </a:r>
          <a:r>
            <a:rPr lang="en-US" sz="1050" b="1" dirty="0" smtClean="0"/>
            <a:t> (</a:t>
          </a:r>
          <a:r>
            <a:rPr lang="en-US" sz="1050" b="1" dirty="0"/>
            <a:t>Proposed for future expansion-students intern at after-school </a:t>
          </a:r>
          <a:r>
            <a:rPr lang="en-US" sz="1050" b="1" dirty="0" smtClean="0"/>
            <a:t>programs</a:t>
          </a:r>
          <a:endParaRPr lang="en-US" sz="1050" b="1" dirty="0"/>
        </a:p>
      </dgm:t>
    </dgm:pt>
    <dgm:pt modelId="{6A33C656-1395-46FD-858A-00EB8A3FAFA2}" type="parTrans" cxnId="{507C8294-B250-4214-8B53-B8C43499B5C3}">
      <dgm:prSet/>
      <dgm:spPr/>
      <dgm:t>
        <a:bodyPr/>
        <a:lstStyle/>
        <a:p>
          <a:endParaRPr lang="en-US"/>
        </a:p>
      </dgm:t>
    </dgm:pt>
    <dgm:pt modelId="{A3CF7FF1-514A-4120-A506-46AD17E17B97}" type="sibTrans" cxnId="{507C8294-B250-4214-8B53-B8C43499B5C3}">
      <dgm:prSet/>
      <dgm:spPr/>
      <dgm:t>
        <a:bodyPr/>
        <a:lstStyle/>
        <a:p>
          <a:endParaRPr lang="en-US"/>
        </a:p>
      </dgm:t>
    </dgm:pt>
    <dgm:pt modelId="{91C01F8B-C441-475D-AC6A-1F0600D17EF5}">
      <dgm:prSet phldrT="[Text]" custT="1"/>
      <dgm:spPr>
        <a:solidFill>
          <a:schemeClr val="tx2">
            <a:lumMod val="25000"/>
          </a:schemeClr>
        </a:solidFill>
      </dgm:spPr>
      <dgm:t>
        <a:bodyPr/>
        <a:lstStyle/>
        <a:p>
          <a:r>
            <a:rPr lang="en-US" sz="1100" b="1" dirty="0" smtClean="0"/>
            <a:t>Information Technology-Computer Repair</a:t>
          </a:r>
          <a:endParaRPr lang="en-US" sz="1100" b="1" dirty="0"/>
        </a:p>
        <a:p>
          <a:endParaRPr lang="en-US" sz="500" dirty="0"/>
        </a:p>
        <a:p>
          <a:endParaRPr lang="en-US" sz="500" dirty="0"/>
        </a:p>
        <a:p>
          <a:endParaRPr lang="en-US" sz="500" dirty="0"/>
        </a:p>
      </dgm:t>
    </dgm:pt>
    <dgm:pt modelId="{2C6B0FB9-DBEB-45F8-87C0-947C014BA6F1}" type="parTrans" cxnId="{32F7B1D4-E98A-4FEB-89CB-76B2C145EBD0}">
      <dgm:prSet/>
      <dgm:spPr/>
    </dgm:pt>
    <dgm:pt modelId="{EF47AEE3-93FB-4F1B-9048-81C17707524B}" type="sibTrans" cxnId="{32F7B1D4-E98A-4FEB-89CB-76B2C145EBD0}">
      <dgm:prSet/>
      <dgm:spPr/>
    </dgm:pt>
    <dgm:pt modelId="{7CDB3C70-7C85-4F94-8B2B-366E057B74C1}" type="pres">
      <dgm:prSet presAssocID="{B7CD3BD7-FA7F-490A-A514-60CB0D5986F2}" presName="linear" presStyleCnt="0">
        <dgm:presLayoutVars>
          <dgm:dir/>
          <dgm:resizeHandles val="exact"/>
        </dgm:presLayoutVars>
      </dgm:prSet>
      <dgm:spPr/>
      <dgm:t>
        <a:bodyPr/>
        <a:lstStyle/>
        <a:p>
          <a:endParaRPr lang="en-US"/>
        </a:p>
      </dgm:t>
    </dgm:pt>
    <dgm:pt modelId="{6ED04B27-6457-4D7D-ADAB-BCBAE016193A}" type="pres">
      <dgm:prSet presAssocID="{25A9E091-E544-4DE1-9595-5BA03C163DB7}" presName="comp" presStyleCnt="0"/>
      <dgm:spPr/>
    </dgm:pt>
    <dgm:pt modelId="{31705B80-DF5E-46EA-A277-1A2AB629A58A}" type="pres">
      <dgm:prSet presAssocID="{25A9E091-E544-4DE1-9595-5BA03C163DB7}" presName="box" presStyleLbl="node1" presStyleIdx="0" presStyleCnt="4" custScaleY="78620" custLinFactNeighborX="218" custLinFactNeighborY="-13073"/>
      <dgm:spPr/>
      <dgm:t>
        <a:bodyPr/>
        <a:lstStyle/>
        <a:p>
          <a:endParaRPr lang="en-US"/>
        </a:p>
      </dgm:t>
    </dgm:pt>
    <dgm:pt modelId="{00D250CE-A880-4D46-B619-CA21224EBD0E}" type="pres">
      <dgm:prSet presAssocID="{25A9E091-E544-4DE1-9595-5BA03C163DB7}" presName="img" presStyleLbl="fgImgPlace1" presStyleIdx="0" presStyleCnt="4" custScaleX="68912" custScaleY="75712"/>
      <dgm:spPr>
        <a:blipFill rotWithShape="0">
          <a:blip xmlns:r="http://schemas.openxmlformats.org/officeDocument/2006/relationships" r:embed="rId1"/>
          <a:stretch>
            <a:fillRect/>
          </a:stretch>
        </a:blipFill>
      </dgm:spPr>
    </dgm:pt>
    <dgm:pt modelId="{482397F5-C534-4523-ACD5-6531EF6367D8}" type="pres">
      <dgm:prSet presAssocID="{25A9E091-E544-4DE1-9595-5BA03C163DB7}" presName="text" presStyleLbl="node1" presStyleIdx="0" presStyleCnt="4">
        <dgm:presLayoutVars>
          <dgm:bulletEnabled val="1"/>
        </dgm:presLayoutVars>
      </dgm:prSet>
      <dgm:spPr/>
      <dgm:t>
        <a:bodyPr/>
        <a:lstStyle/>
        <a:p>
          <a:endParaRPr lang="en-US"/>
        </a:p>
      </dgm:t>
    </dgm:pt>
    <dgm:pt modelId="{9B122E65-EA8C-4554-BD4B-0B69200A36C3}" type="pres">
      <dgm:prSet presAssocID="{42FB17BB-8C11-4BD4-8E2A-EAF95D56D4CB}" presName="spacer" presStyleCnt="0"/>
      <dgm:spPr/>
    </dgm:pt>
    <dgm:pt modelId="{C444DFD9-58B0-4DD6-BEDA-DB89B13D9639}" type="pres">
      <dgm:prSet presAssocID="{BDBBD550-0193-43E8-88A8-4EF8BBED6CE5}" presName="comp" presStyleCnt="0"/>
      <dgm:spPr/>
    </dgm:pt>
    <dgm:pt modelId="{ED5E4F44-493E-4DB3-AC03-6FE5DA41DDA8}" type="pres">
      <dgm:prSet presAssocID="{BDBBD550-0193-43E8-88A8-4EF8BBED6CE5}" presName="box" presStyleLbl="node1" presStyleIdx="1" presStyleCnt="4" custScaleY="86693"/>
      <dgm:spPr/>
      <dgm:t>
        <a:bodyPr/>
        <a:lstStyle/>
        <a:p>
          <a:endParaRPr lang="en-US"/>
        </a:p>
      </dgm:t>
    </dgm:pt>
    <dgm:pt modelId="{222F538A-90EC-4F27-9913-88615E4F48C6}" type="pres">
      <dgm:prSet presAssocID="{BDBBD550-0193-43E8-88A8-4EF8BBED6CE5}" presName="img" presStyleLbl="fgImgPlace1" presStyleIdx="1" presStyleCnt="4" custScaleX="73886" custScaleY="83303"/>
      <dgm:spPr>
        <a:blipFill rotWithShape="0">
          <a:blip xmlns:r="http://schemas.openxmlformats.org/officeDocument/2006/relationships" r:embed="rId2"/>
          <a:stretch>
            <a:fillRect/>
          </a:stretch>
        </a:blipFill>
      </dgm:spPr>
    </dgm:pt>
    <dgm:pt modelId="{86424A68-0C49-4C6B-B8F9-D51AC32201DD}" type="pres">
      <dgm:prSet presAssocID="{BDBBD550-0193-43E8-88A8-4EF8BBED6CE5}" presName="text" presStyleLbl="node1" presStyleIdx="1" presStyleCnt="4">
        <dgm:presLayoutVars>
          <dgm:bulletEnabled val="1"/>
        </dgm:presLayoutVars>
      </dgm:prSet>
      <dgm:spPr/>
      <dgm:t>
        <a:bodyPr/>
        <a:lstStyle/>
        <a:p>
          <a:endParaRPr lang="en-US"/>
        </a:p>
      </dgm:t>
    </dgm:pt>
    <dgm:pt modelId="{980ED578-1054-43DC-8980-6E6510DBF179}" type="pres">
      <dgm:prSet presAssocID="{A26D0E44-EE0B-46C8-9B63-5DB79007D703}" presName="spacer" presStyleCnt="0"/>
      <dgm:spPr/>
    </dgm:pt>
    <dgm:pt modelId="{077883BB-C9BE-4D8D-8A7D-D5EB3A8A9635}" type="pres">
      <dgm:prSet presAssocID="{F27A03FE-56CE-4186-A9F6-F2D1E8ACAD5C}" presName="comp" presStyleCnt="0"/>
      <dgm:spPr/>
    </dgm:pt>
    <dgm:pt modelId="{DDA458E3-9004-4C07-BD1A-F0ABDAB4569F}" type="pres">
      <dgm:prSet presAssocID="{F27A03FE-56CE-4186-A9F6-F2D1E8ACAD5C}" presName="box" presStyleLbl="node1" presStyleIdx="2" presStyleCnt="4" custScaleY="67499" custLinFactNeighborY="-2627"/>
      <dgm:spPr/>
      <dgm:t>
        <a:bodyPr/>
        <a:lstStyle/>
        <a:p>
          <a:endParaRPr lang="en-US"/>
        </a:p>
      </dgm:t>
    </dgm:pt>
    <dgm:pt modelId="{A1DCFC32-3F2A-4915-99E4-E4348266C288}" type="pres">
      <dgm:prSet presAssocID="{F27A03FE-56CE-4186-A9F6-F2D1E8ACAD5C}" presName="img" presStyleLbl="fgImgPlace1" presStyleIdx="2" presStyleCnt="4" custScaleX="68912" custScaleY="60278"/>
      <dgm:spPr>
        <a:blipFill rotWithShape="0">
          <a:blip xmlns:r="http://schemas.openxmlformats.org/officeDocument/2006/relationships" r:embed="rId3"/>
          <a:stretch>
            <a:fillRect/>
          </a:stretch>
        </a:blipFill>
      </dgm:spPr>
    </dgm:pt>
    <dgm:pt modelId="{E219C8CD-42EF-47FF-83B6-8BC68225E731}" type="pres">
      <dgm:prSet presAssocID="{F27A03FE-56CE-4186-A9F6-F2D1E8ACAD5C}" presName="text" presStyleLbl="node1" presStyleIdx="2" presStyleCnt="4">
        <dgm:presLayoutVars>
          <dgm:bulletEnabled val="1"/>
        </dgm:presLayoutVars>
      </dgm:prSet>
      <dgm:spPr/>
      <dgm:t>
        <a:bodyPr/>
        <a:lstStyle/>
        <a:p>
          <a:endParaRPr lang="en-US"/>
        </a:p>
      </dgm:t>
    </dgm:pt>
    <dgm:pt modelId="{F0A8CAAA-0458-42E0-A523-477A617A924A}" type="pres">
      <dgm:prSet presAssocID="{40C759FC-C06C-49B3-8E45-51B044672BA5}" presName="spacer" presStyleCnt="0"/>
      <dgm:spPr/>
    </dgm:pt>
    <dgm:pt modelId="{B25561A7-DE4E-40F8-A170-B14AAF81C0BA}" type="pres">
      <dgm:prSet presAssocID="{85F82FF8-8E30-49C6-9047-6DD899AED4CA}" presName="comp" presStyleCnt="0"/>
      <dgm:spPr/>
    </dgm:pt>
    <dgm:pt modelId="{A5D9F852-7596-45CA-AFCC-4336C09A0929}" type="pres">
      <dgm:prSet presAssocID="{85F82FF8-8E30-49C6-9047-6DD899AED4CA}" presName="box" presStyleLbl="node1" presStyleIdx="3" presStyleCnt="4" custScaleY="80203"/>
      <dgm:spPr/>
      <dgm:t>
        <a:bodyPr/>
        <a:lstStyle/>
        <a:p>
          <a:endParaRPr lang="en-US"/>
        </a:p>
      </dgm:t>
    </dgm:pt>
    <dgm:pt modelId="{73401997-318F-4A74-8D08-94EE344BF74C}" type="pres">
      <dgm:prSet presAssocID="{85F82FF8-8E30-49C6-9047-6DD899AED4CA}" presName="img" presStyleLbl="fgImgPlace1" presStyleIdx="3" presStyleCnt="4" custScaleX="57054" custScaleY="78626"/>
      <dgm:spPr>
        <a:blipFill rotWithShape="0">
          <a:blip xmlns:r="http://schemas.openxmlformats.org/officeDocument/2006/relationships" r:embed="rId4"/>
          <a:stretch>
            <a:fillRect/>
          </a:stretch>
        </a:blipFill>
      </dgm:spPr>
    </dgm:pt>
    <dgm:pt modelId="{0B936E10-D226-4139-B1A6-E9C951F5AB05}" type="pres">
      <dgm:prSet presAssocID="{85F82FF8-8E30-49C6-9047-6DD899AED4CA}" presName="text" presStyleLbl="node1" presStyleIdx="3" presStyleCnt="4">
        <dgm:presLayoutVars>
          <dgm:bulletEnabled val="1"/>
        </dgm:presLayoutVars>
      </dgm:prSet>
      <dgm:spPr/>
      <dgm:t>
        <a:bodyPr/>
        <a:lstStyle/>
        <a:p>
          <a:endParaRPr lang="en-US"/>
        </a:p>
      </dgm:t>
    </dgm:pt>
  </dgm:ptLst>
  <dgm:cxnLst>
    <dgm:cxn modelId="{03B8C747-703D-4067-A54F-0C045DCC780C}" type="presOf" srcId="{6DE4FA80-743F-4E85-BD18-1EF16D9CEF1D}" destId="{31705B80-DF5E-46EA-A277-1A2AB629A58A}" srcOrd="0" destOrd="3" presId="urn:microsoft.com/office/officeart/2005/8/layout/vList4#2"/>
    <dgm:cxn modelId="{CDD17EA0-48C6-4554-B0C1-26364E53DDC8}" srcId="{85F82FF8-8E30-49C6-9047-6DD899AED4CA}" destId="{62EB7EB0-B596-492E-A972-B88F9B0EA593}" srcOrd="0" destOrd="0" parTransId="{CD19F18D-D742-4CE8-81A4-AEF8067AF549}" sibTransId="{920274E2-95EA-4C40-BEB2-32E32371883B}"/>
    <dgm:cxn modelId="{998B592F-ED28-41AF-B777-1643F7358A0C}" type="presOf" srcId="{B9BA5306-4CD0-4BCC-94E7-F53454183DF9}" destId="{0B936E10-D226-4139-B1A6-E9C951F5AB05}" srcOrd="1" destOrd="3" presId="urn:microsoft.com/office/officeart/2005/8/layout/vList4#2"/>
    <dgm:cxn modelId="{13A3DDC1-B7F5-492A-B19E-B6D8693F6D52}" type="presOf" srcId="{91C01F8B-C441-475D-AC6A-1F0600D17EF5}" destId="{A5D9F852-7596-45CA-AFCC-4336C09A0929}" srcOrd="0" destOrd="4" presId="urn:microsoft.com/office/officeart/2005/8/layout/vList4#2"/>
    <dgm:cxn modelId="{5B6A959D-20BC-48D6-87F3-EC82F160278D}" type="presOf" srcId="{2FCB669A-9CBB-438D-BB2C-66002AA766F2}" destId="{A5D9F852-7596-45CA-AFCC-4336C09A0929}" srcOrd="0" destOrd="2" presId="urn:microsoft.com/office/officeart/2005/8/layout/vList4#2"/>
    <dgm:cxn modelId="{56F2F3A1-E716-466A-8928-529C2A9EB10F}" type="presOf" srcId="{AE35BD4F-8723-4B41-AEAE-7F056F07FA0C}" destId="{482397F5-C534-4523-ACD5-6531EF6367D8}" srcOrd="1" destOrd="1" presId="urn:microsoft.com/office/officeart/2005/8/layout/vList4#2"/>
    <dgm:cxn modelId="{32F7B1D4-E98A-4FEB-89CB-76B2C145EBD0}" srcId="{85F82FF8-8E30-49C6-9047-6DD899AED4CA}" destId="{91C01F8B-C441-475D-AC6A-1F0600D17EF5}" srcOrd="3" destOrd="0" parTransId="{2C6B0FB9-DBEB-45F8-87C0-947C014BA6F1}" sibTransId="{EF47AEE3-93FB-4F1B-9048-81C17707524B}"/>
    <dgm:cxn modelId="{02B8B4B9-78D6-4AD4-BDE2-F3FF5BB191F1}" type="presOf" srcId="{BDBBD550-0193-43E8-88A8-4EF8BBED6CE5}" destId="{86424A68-0C49-4C6B-B8F9-D51AC32201DD}" srcOrd="1" destOrd="0" presId="urn:microsoft.com/office/officeart/2005/8/layout/vList4#2"/>
    <dgm:cxn modelId="{014CE45D-90D5-4B59-A2FB-4F632C85D741}" type="presOf" srcId="{85F82FF8-8E30-49C6-9047-6DD899AED4CA}" destId="{0B936E10-D226-4139-B1A6-E9C951F5AB05}" srcOrd="1" destOrd="0" presId="urn:microsoft.com/office/officeart/2005/8/layout/vList4#2"/>
    <dgm:cxn modelId="{E14232BD-A58D-4ECD-A5FF-170372D51AD5}" type="presOf" srcId="{F17D035C-C976-45A0-B40F-197DE4525CB9}" destId="{86424A68-0C49-4C6B-B8F9-D51AC32201DD}" srcOrd="1" destOrd="2" presId="urn:microsoft.com/office/officeart/2005/8/layout/vList4#2"/>
    <dgm:cxn modelId="{972B59A1-0627-4C3D-856B-68EEF4CF5025}" type="presOf" srcId="{62EB7EB0-B596-492E-A972-B88F9B0EA593}" destId="{0B936E10-D226-4139-B1A6-E9C951F5AB05}" srcOrd="1" destOrd="1" presId="urn:microsoft.com/office/officeart/2005/8/layout/vList4#2"/>
    <dgm:cxn modelId="{DF1DD235-4CFA-488F-A0A3-036F54516C66}" srcId="{25A9E091-E544-4DE1-9595-5BA03C163DB7}" destId="{6F58EE83-EDFA-4A36-9D30-9DD56196A704}" srcOrd="1" destOrd="0" parTransId="{3D562C3A-5CE6-44D0-92C6-2692CAC4012A}" sibTransId="{5D58A1A8-C4F8-4E50-8ACC-449C9D84B900}"/>
    <dgm:cxn modelId="{F22BBC6B-6F76-4529-914D-A11F9EE3AABF}" type="presOf" srcId="{91C01F8B-C441-475D-AC6A-1F0600D17EF5}" destId="{0B936E10-D226-4139-B1A6-E9C951F5AB05}" srcOrd="1" destOrd="4" presId="urn:microsoft.com/office/officeart/2005/8/layout/vList4#2"/>
    <dgm:cxn modelId="{94612E58-1D91-452A-91E0-AB17C72F91C1}" type="presOf" srcId="{25A9E091-E544-4DE1-9595-5BA03C163DB7}" destId="{31705B80-DF5E-46EA-A277-1A2AB629A58A}" srcOrd="0" destOrd="0" presId="urn:microsoft.com/office/officeart/2005/8/layout/vList4#2"/>
    <dgm:cxn modelId="{B8C1CAB9-23A7-4753-813E-2121BFA45296}" type="presOf" srcId="{F17D035C-C976-45A0-B40F-197DE4525CB9}" destId="{ED5E4F44-493E-4DB3-AC03-6FE5DA41DDA8}" srcOrd="0" destOrd="2" presId="urn:microsoft.com/office/officeart/2005/8/layout/vList4#2"/>
    <dgm:cxn modelId="{C24B5FA5-0708-4D82-A109-7EB3C3D211FB}" type="presOf" srcId="{F27A03FE-56CE-4186-A9F6-F2D1E8ACAD5C}" destId="{DDA458E3-9004-4C07-BD1A-F0ABDAB4569F}" srcOrd="0" destOrd="0" presId="urn:microsoft.com/office/officeart/2005/8/layout/vList4#2"/>
    <dgm:cxn modelId="{5C9313B6-8A98-4E7F-BFBD-5D6CD47455A5}" srcId="{F27A03FE-56CE-4186-A9F6-F2D1E8ACAD5C}" destId="{03DFF59E-0D52-4369-A56D-A7BDBB1FBD7D}" srcOrd="0" destOrd="0" parTransId="{002B719D-F2D5-453A-8112-FDAAE33053FD}" sibTransId="{B6EFDF0F-1B6A-4C19-AE8B-B7596AE31638}"/>
    <dgm:cxn modelId="{B210450F-D8C5-430E-9717-A81ED78E8C98}" srcId="{25A9E091-E544-4DE1-9595-5BA03C163DB7}" destId="{AE35BD4F-8723-4B41-AEAE-7F056F07FA0C}" srcOrd="0" destOrd="0" parTransId="{C5AAA2EC-87A0-4428-9EB6-7DBD9EDC0D33}" sibTransId="{9A0A43FD-E239-4CF9-9CAF-6FFD5B7382AC}"/>
    <dgm:cxn modelId="{650E1113-F3A3-4425-A133-0D986437F10E}" type="presOf" srcId="{03DFF59E-0D52-4369-A56D-A7BDBB1FBD7D}" destId="{DDA458E3-9004-4C07-BD1A-F0ABDAB4569F}" srcOrd="0" destOrd="1" presId="urn:microsoft.com/office/officeart/2005/8/layout/vList4#2"/>
    <dgm:cxn modelId="{C41101B0-B4BF-42EA-B4FC-B43CCE6CC04D}" type="presOf" srcId="{B9BA5306-4CD0-4BCC-94E7-F53454183DF9}" destId="{A5D9F852-7596-45CA-AFCC-4336C09A0929}" srcOrd="0" destOrd="3" presId="urn:microsoft.com/office/officeart/2005/8/layout/vList4#2"/>
    <dgm:cxn modelId="{E5436FF8-591C-4CD5-B3D8-B053D60F6EF1}" srcId="{B7CD3BD7-FA7F-490A-A514-60CB0D5986F2}" destId="{BDBBD550-0193-43E8-88A8-4EF8BBED6CE5}" srcOrd="1" destOrd="0" parTransId="{AC5D77E2-8BA7-4F3F-AD4D-682D570FDA93}" sibTransId="{A26D0E44-EE0B-46C8-9B63-5DB79007D703}"/>
    <dgm:cxn modelId="{1FF2CBB2-3292-4AF0-8297-D8845117E260}" srcId="{25A9E091-E544-4DE1-9595-5BA03C163DB7}" destId="{6DE4FA80-743F-4E85-BD18-1EF16D9CEF1D}" srcOrd="2" destOrd="0" parTransId="{8C562889-70B6-45C0-860E-A1ECA01F7D1B}" sibTransId="{E07BDD2B-4D8C-4F6D-A65E-518DD5A4A77A}"/>
    <dgm:cxn modelId="{144DFE53-7DC5-45A6-B240-9568435E1F87}" srcId="{F27A03FE-56CE-4186-A9F6-F2D1E8ACAD5C}" destId="{10F42A86-A9F3-4908-A1B2-4E06D5CB7713}" srcOrd="1" destOrd="0" parTransId="{B8604074-7205-4BD7-8897-8C6497891626}" sibTransId="{672C9F5A-51EA-49A5-A1E0-1F3BE2301D2F}"/>
    <dgm:cxn modelId="{B44FE566-3952-43E5-9892-CE897E32B2D1}" type="presOf" srcId="{03DFF59E-0D52-4369-A56D-A7BDBB1FBD7D}" destId="{E219C8CD-42EF-47FF-83B6-8BC68225E731}" srcOrd="1" destOrd="1" presId="urn:microsoft.com/office/officeart/2005/8/layout/vList4#2"/>
    <dgm:cxn modelId="{4EECF0F8-DD50-4A12-A005-2511F953B9E0}" type="presOf" srcId="{2FCB669A-9CBB-438D-BB2C-66002AA766F2}" destId="{0B936E10-D226-4139-B1A6-E9C951F5AB05}" srcOrd="1" destOrd="2" presId="urn:microsoft.com/office/officeart/2005/8/layout/vList4#2"/>
    <dgm:cxn modelId="{10F42DC6-60C1-4915-9170-42661B61161B}" type="presOf" srcId="{C11E242F-2129-4426-8BD7-D604CD676F67}" destId="{86424A68-0C49-4C6B-B8F9-D51AC32201DD}" srcOrd="1" destOrd="3" presId="urn:microsoft.com/office/officeart/2005/8/layout/vList4#2"/>
    <dgm:cxn modelId="{B8E152FD-99C9-4137-8F1D-B50A268C9B8E}" type="presOf" srcId="{6F58EE83-EDFA-4A36-9D30-9DD56196A704}" destId="{31705B80-DF5E-46EA-A277-1A2AB629A58A}" srcOrd="0" destOrd="2" presId="urn:microsoft.com/office/officeart/2005/8/layout/vList4#2"/>
    <dgm:cxn modelId="{C7D589CB-6682-448A-9A72-7B660DBA6192}" type="presOf" srcId="{BDBBD550-0193-43E8-88A8-4EF8BBED6CE5}" destId="{ED5E4F44-493E-4DB3-AC03-6FE5DA41DDA8}" srcOrd="0" destOrd="0" presId="urn:microsoft.com/office/officeart/2005/8/layout/vList4#2"/>
    <dgm:cxn modelId="{507C8294-B250-4214-8B53-B8C43499B5C3}" srcId="{BDBBD550-0193-43E8-88A8-4EF8BBED6CE5}" destId="{C11E242F-2129-4426-8BD7-D604CD676F67}" srcOrd="2" destOrd="0" parTransId="{6A33C656-1395-46FD-858A-00EB8A3FAFA2}" sibTransId="{A3CF7FF1-514A-4120-A506-46AD17E17B97}"/>
    <dgm:cxn modelId="{F6F044A8-77BC-4735-AA81-78FFFB415017}" type="presOf" srcId="{22B62E90-3B36-4054-A279-BF6D88C39955}" destId="{86424A68-0C49-4C6B-B8F9-D51AC32201DD}" srcOrd="1" destOrd="1" presId="urn:microsoft.com/office/officeart/2005/8/layout/vList4#2"/>
    <dgm:cxn modelId="{F1429B24-6A5C-4A59-87E8-93FF1AA4C52B}" type="presOf" srcId="{6DE4FA80-743F-4E85-BD18-1EF16D9CEF1D}" destId="{482397F5-C534-4523-ACD5-6531EF6367D8}" srcOrd="1" destOrd="3" presId="urn:microsoft.com/office/officeart/2005/8/layout/vList4#2"/>
    <dgm:cxn modelId="{6C6B9777-AE42-457E-842F-312F8E53CDE3}" type="presOf" srcId="{62EB7EB0-B596-492E-A972-B88F9B0EA593}" destId="{A5D9F852-7596-45CA-AFCC-4336C09A0929}" srcOrd="0" destOrd="1" presId="urn:microsoft.com/office/officeart/2005/8/layout/vList4#2"/>
    <dgm:cxn modelId="{8FE116CA-B9C2-4094-B7E6-BB34F61C0A68}" type="presOf" srcId="{10F42A86-A9F3-4908-A1B2-4E06D5CB7713}" destId="{DDA458E3-9004-4C07-BD1A-F0ABDAB4569F}" srcOrd="0" destOrd="2" presId="urn:microsoft.com/office/officeart/2005/8/layout/vList4#2"/>
    <dgm:cxn modelId="{F463C912-78A6-4844-863C-99DBB9EF7161}" srcId="{B7CD3BD7-FA7F-490A-A514-60CB0D5986F2}" destId="{F27A03FE-56CE-4186-A9F6-F2D1E8ACAD5C}" srcOrd="2" destOrd="0" parTransId="{B6D803A9-B260-48FA-A613-E3C826D77421}" sibTransId="{40C759FC-C06C-49B3-8E45-51B044672BA5}"/>
    <dgm:cxn modelId="{25CF274E-B314-47BA-997F-8A5373049BF2}" type="presOf" srcId="{B7CD3BD7-FA7F-490A-A514-60CB0D5986F2}" destId="{7CDB3C70-7C85-4F94-8B2B-366E057B74C1}" srcOrd="0" destOrd="0" presId="urn:microsoft.com/office/officeart/2005/8/layout/vList4#2"/>
    <dgm:cxn modelId="{E048C954-4775-4CE7-A6A0-D076DF5710AD}" srcId="{B7CD3BD7-FA7F-490A-A514-60CB0D5986F2}" destId="{25A9E091-E544-4DE1-9595-5BA03C163DB7}" srcOrd="0" destOrd="0" parTransId="{2AD18F7F-9B75-4F73-B7FA-73104D33B690}" sibTransId="{42FB17BB-8C11-4BD4-8E2A-EAF95D56D4CB}"/>
    <dgm:cxn modelId="{3D89D91A-23FF-4D65-A33B-F7CF48DB8B1B}" type="presOf" srcId="{85F82FF8-8E30-49C6-9047-6DD899AED4CA}" destId="{A5D9F852-7596-45CA-AFCC-4336C09A0929}" srcOrd="0" destOrd="0" presId="urn:microsoft.com/office/officeart/2005/8/layout/vList4#2"/>
    <dgm:cxn modelId="{27B8A246-6C4E-4BB4-ACD5-A741382480EC}" type="presOf" srcId="{AE35BD4F-8723-4B41-AEAE-7F056F07FA0C}" destId="{31705B80-DF5E-46EA-A277-1A2AB629A58A}" srcOrd="0" destOrd="1" presId="urn:microsoft.com/office/officeart/2005/8/layout/vList4#2"/>
    <dgm:cxn modelId="{BC929780-8904-4F97-A2D9-1247E0FCACDC}" srcId="{BDBBD550-0193-43E8-88A8-4EF8BBED6CE5}" destId="{F17D035C-C976-45A0-B40F-197DE4525CB9}" srcOrd="1" destOrd="0" parTransId="{57CDE12E-C678-441A-8800-A6048D1E77C3}" sibTransId="{B710FDE1-92A2-4113-820C-DE1F8B210255}"/>
    <dgm:cxn modelId="{B224E4EE-9832-4B9F-93C1-E3B34F1F3A44}" type="presOf" srcId="{10F42A86-A9F3-4908-A1B2-4E06D5CB7713}" destId="{E219C8CD-42EF-47FF-83B6-8BC68225E731}" srcOrd="1" destOrd="2" presId="urn:microsoft.com/office/officeart/2005/8/layout/vList4#2"/>
    <dgm:cxn modelId="{40B6174B-EBA7-4172-B17D-1B3BD47B8485}" type="presOf" srcId="{C11E242F-2129-4426-8BD7-D604CD676F67}" destId="{ED5E4F44-493E-4DB3-AC03-6FE5DA41DDA8}" srcOrd="0" destOrd="3" presId="urn:microsoft.com/office/officeart/2005/8/layout/vList4#2"/>
    <dgm:cxn modelId="{73A86E05-6892-40E9-BAE2-7C6B5DDECD2B}" type="presOf" srcId="{6F58EE83-EDFA-4A36-9D30-9DD56196A704}" destId="{482397F5-C534-4523-ACD5-6531EF6367D8}" srcOrd="1" destOrd="2" presId="urn:microsoft.com/office/officeart/2005/8/layout/vList4#2"/>
    <dgm:cxn modelId="{997020C5-ED09-4C43-87AB-1679941D561F}" type="presOf" srcId="{F27A03FE-56CE-4186-A9F6-F2D1E8ACAD5C}" destId="{E219C8CD-42EF-47FF-83B6-8BC68225E731}" srcOrd="1" destOrd="0" presId="urn:microsoft.com/office/officeart/2005/8/layout/vList4#2"/>
    <dgm:cxn modelId="{F9E1822D-B6B6-4F10-B804-0B941AAAB8D2}" type="presOf" srcId="{22B62E90-3B36-4054-A279-BF6D88C39955}" destId="{ED5E4F44-493E-4DB3-AC03-6FE5DA41DDA8}" srcOrd="0" destOrd="1" presId="urn:microsoft.com/office/officeart/2005/8/layout/vList4#2"/>
    <dgm:cxn modelId="{D8E01261-07A0-47EF-8B60-5F7F2C312E6B}" srcId="{BDBBD550-0193-43E8-88A8-4EF8BBED6CE5}" destId="{22B62E90-3B36-4054-A279-BF6D88C39955}" srcOrd="0" destOrd="0" parTransId="{A6AD1840-FE6C-4749-AD56-B0D4B7674CE5}" sibTransId="{5E885AF6-05E6-4440-80F0-80C88CE5121C}"/>
    <dgm:cxn modelId="{99AA3973-F666-4457-BAF2-581D9F642AAA}" srcId="{85F82FF8-8E30-49C6-9047-6DD899AED4CA}" destId="{2FCB669A-9CBB-438D-BB2C-66002AA766F2}" srcOrd="1" destOrd="0" parTransId="{16EBB8AE-DF21-4DF4-AA57-56A3CB104B65}" sibTransId="{A55D87DA-ED2C-43D4-9A1A-2A1B797F9023}"/>
    <dgm:cxn modelId="{150886E3-176D-4220-AC28-E83FB62193EB}" srcId="{85F82FF8-8E30-49C6-9047-6DD899AED4CA}" destId="{B9BA5306-4CD0-4BCC-94E7-F53454183DF9}" srcOrd="2" destOrd="0" parTransId="{58DC049B-A19B-47EB-AA34-E7DF42670AC5}" sibTransId="{F04E179D-2272-41AF-910F-7761EFD2F717}"/>
    <dgm:cxn modelId="{190F1806-3351-4893-8D69-0C9AA8BD3701}" srcId="{B7CD3BD7-FA7F-490A-A514-60CB0D5986F2}" destId="{85F82FF8-8E30-49C6-9047-6DD899AED4CA}" srcOrd="3" destOrd="0" parTransId="{29983E46-5829-4D33-9A5C-4A3DE76B996D}" sibTransId="{580119A4-084F-4F21-852C-C4F18A1D8C66}"/>
    <dgm:cxn modelId="{4E1538BC-1DF6-4075-B872-98B5BC7D8787}" type="presOf" srcId="{25A9E091-E544-4DE1-9595-5BA03C163DB7}" destId="{482397F5-C534-4523-ACD5-6531EF6367D8}" srcOrd="1" destOrd="0" presId="urn:microsoft.com/office/officeart/2005/8/layout/vList4#2"/>
    <dgm:cxn modelId="{88DFD547-90A3-46CE-A4AD-47ADDD0184DC}" type="presParOf" srcId="{7CDB3C70-7C85-4F94-8B2B-366E057B74C1}" destId="{6ED04B27-6457-4D7D-ADAB-BCBAE016193A}" srcOrd="0" destOrd="0" presId="urn:microsoft.com/office/officeart/2005/8/layout/vList4#2"/>
    <dgm:cxn modelId="{880FB58B-121C-438B-9ACB-0B8192CB4FB6}" type="presParOf" srcId="{6ED04B27-6457-4D7D-ADAB-BCBAE016193A}" destId="{31705B80-DF5E-46EA-A277-1A2AB629A58A}" srcOrd="0" destOrd="0" presId="urn:microsoft.com/office/officeart/2005/8/layout/vList4#2"/>
    <dgm:cxn modelId="{3212F866-7EEF-45BC-8FBA-5E9A81A58C44}" type="presParOf" srcId="{6ED04B27-6457-4D7D-ADAB-BCBAE016193A}" destId="{00D250CE-A880-4D46-B619-CA21224EBD0E}" srcOrd="1" destOrd="0" presId="urn:microsoft.com/office/officeart/2005/8/layout/vList4#2"/>
    <dgm:cxn modelId="{0F12772F-3631-427E-B4D1-B786F35C2D2D}" type="presParOf" srcId="{6ED04B27-6457-4D7D-ADAB-BCBAE016193A}" destId="{482397F5-C534-4523-ACD5-6531EF6367D8}" srcOrd="2" destOrd="0" presId="urn:microsoft.com/office/officeart/2005/8/layout/vList4#2"/>
    <dgm:cxn modelId="{EF8C4F8C-6D32-4E4F-8880-19FB8172171C}" type="presParOf" srcId="{7CDB3C70-7C85-4F94-8B2B-366E057B74C1}" destId="{9B122E65-EA8C-4554-BD4B-0B69200A36C3}" srcOrd="1" destOrd="0" presId="urn:microsoft.com/office/officeart/2005/8/layout/vList4#2"/>
    <dgm:cxn modelId="{799857E0-CA8B-41BD-82DE-8D3F0435BB75}" type="presParOf" srcId="{7CDB3C70-7C85-4F94-8B2B-366E057B74C1}" destId="{C444DFD9-58B0-4DD6-BEDA-DB89B13D9639}" srcOrd="2" destOrd="0" presId="urn:microsoft.com/office/officeart/2005/8/layout/vList4#2"/>
    <dgm:cxn modelId="{3C420626-4669-42BF-AC20-B66F5EFC61B9}" type="presParOf" srcId="{C444DFD9-58B0-4DD6-BEDA-DB89B13D9639}" destId="{ED5E4F44-493E-4DB3-AC03-6FE5DA41DDA8}" srcOrd="0" destOrd="0" presId="urn:microsoft.com/office/officeart/2005/8/layout/vList4#2"/>
    <dgm:cxn modelId="{36DE6258-C6A0-4347-AEF3-926953C88A62}" type="presParOf" srcId="{C444DFD9-58B0-4DD6-BEDA-DB89B13D9639}" destId="{222F538A-90EC-4F27-9913-88615E4F48C6}" srcOrd="1" destOrd="0" presId="urn:microsoft.com/office/officeart/2005/8/layout/vList4#2"/>
    <dgm:cxn modelId="{9DECF8F7-6FC0-441A-BF15-E4062A4B5FDC}" type="presParOf" srcId="{C444DFD9-58B0-4DD6-BEDA-DB89B13D9639}" destId="{86424A68-0C49-4C6B-B8F9-D51AC32201DD}" srcOrd="2" destOrd="0" presId="urn:microsoft.com/office/officeart/2005/8/layout/vList4#2"/>
    <dgm:cxn modelId="{FA9DB071-84B6-407B-873D-8CE84A796315}" type="presParOf" srcId="{7CDB3C70-7C85-4F94-8B2B-366E057B74C1}" destId="{980ED578-1054-43DC-8980-6E6510DBF179}" srcOrd="3" destOrd="0" presId="urn:microsoft.com/office/officeart/2005/8/layout/vList4#2"/>
    <dgm:cxn modelId="{E6CD4788-7B3C-4D63-A88F-5F3A78483214}" type="presParOf" srcId="{7CDB3C70-7C85-4F94-8B2B-366E057B74C1}" destId="{077883BB-C9BE-4D8D-8A7D-D5EB3A8A9635}" srcOrd="4" destOrd="0" presId="urn:microsoft.com/office/officeart/2005/8/layout/vList4#2"/>
    <dgm:cxn modelId="{69CD553D-4123-4D72-97EA-AA7F9C52E6F3}" type="presParOf" srcId="{077883BB-C9BE-4D8D-8A7D-D5EB3A8A9635}" destId="{DDA458E3-9004-4C07-BD1A-F0ABDAB4569F}" srcOrd="0" destOrd="0" presId="urn:microsoft.com/office/officeart/2005/8/layout/vList4#2"/>
    <dgm:cxn modelId="{D0948C51-B5C1-43BF-A768-5106FCC636E0}" type="presParOf" srcId="{077883BB-C9BE-4D8D-8A7D-D5EB3A8A9635}" destId="{A1DCFC32-3F2A-4915-99E4-E4348266C288}" srcOrd="1" destOrd="0" presId="urn:microsoft.com/office/officeart/2005/8/layout/vList4#2"/>
    <dgm:cxn modelId="{8C66DB63-854D-47D1-B6A8-3A9DBA10A66C}" type="presParOf" srcId="{077883BB-C9BE-4D8D-8A7D-D5EB3A8A9635}" destId="{E219C8CD-42EF-47FF-83B6-8BC68225E731}" srcOrd="2" destOrd="0" presId="urn:microsoft.com/office/officeart/2005/8/layout/vList4#2"/>
    <dgm:cxn modelId="{E91BC601-FA4D-488B-B486-752F7B5F2D9D}" type="presParOf" srcId="{7CDB3C70-7C85-4F94-8B2B-366E057B74C1}" destId="{F0A8CAAA-0458-42E0-A523-477A617A924A}" srcOrd="5" destOrd="0" presId="urn:microsoft.com/office/officeart/2005/8/layout/vList4#2"/>
    <dgm:cxn modelId="{C0F97B12-773A-4683-9B44-9F36244A4498}" type="presParOf" srcId="{7CDB3C70-7C85-4F94-8B2B-366E057B74C1}" destId="{B25561A7-DE4E-40F8-A170-B14AAF81C0BA}" srcOrd="6" destOrd="0" presId="urn:microsoft.com/office/officeart/2005/8/layout/vList4#2"/>
    <dgm:cxn modelId="{1C606A56-121A-4CF3-92A0-3A50E41E5CA7}" type="presParOf" srcId="{B25561A7-DE4E-40F8-A170-B14AAF81C0BA}" destId="{A5D9F852-7596-45CA-AFCC-4336C09A0929}" srcOrd="0" destOrd="0" presId="urn:microsoft.com/office/officeart/2005/8/layout/vList4#2"/>
    <dgm:cxn modelId="{D0986256-3C26-402C-A42F-E62ED0DA4FD8}" type="presParOf" srcId="{B25561A7-DE4E-40F8-A170-B14AAF81C0BA}" destId="{73401997-318F-4A74-8D08-94EE344BF74C}" srcOrd="1" destOrd="0" presId="urn:microsoft.com/office/officeart/2005/8/layout/vList4#2"/>
    <dgm:cxn modelId="{84FCE23F-7B94-4B08-8D66-E71AE54861D1}" type="presParOf" srcId="{B25561A7-DE4E-40F8-A170-B14AAF81C0BA}" destId="{0B936E10-D226-4139-B1A6-E9C951F5AB05}"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B70103-EADE-4F0B-8B16-41E56ABE00A9}">
      <dsp:nvSpPr>
        <dsp:cNvPr id="0" name=""/>
        <dsp:cNvSpPr/>
      </dsp:nvSpPr>
      <dsp:spPr>
        <a:xfrm rot="16200000">
          <a:off x="-1063873" y="1064617"/>
          <a:ext cx="4064000" cy="1934765"/>
        </a:xfrm>
        <a:prstGeom prst="flowChartManualOperation">
          <a:avLst/>
        </a:prstGeom>
        <a:solidFill>
          <a:schemeClr val="accent2">
            <a:lumMod val="50000"/>
            <a:alpha val="90000"/>
          </a:schemeClr>
        </a:solidFill>
        <a:ln w="25400" cap="flat" cmpd="sng" algn="ctr">
          <a:solidFill>
            <a:schemeClr val="lt1">
              <a:hueOff val="0"/>
              <a:satOff val="0"/>
              <a:lumOff val="0"/>
              <a:alphaOff val="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622300">
            <a:lnSpc>
              <a:spcPct val="90000"/>
            </a:lnSpc>
            <a:spcBef>
              <a:spcPct val="0"/>
            </a:spcBef>
            <a:spcAft>
              <a:spcPct val="35000"/>
            </a:spcAft>
          </a:pPr>
          <a:r>
            <a:rPr lang="en-US" sz="1400" kern="1200" dirty="0" smtClean="0"/>
            <a:t>The Academies at Desert View High School</a:t>
          </a:r>
          <a:endParaRPr lang="en-US" sz="1400" kern="1200" dirty="0"/>
        </a:p>
        <a:p>
          <a:pPr marL="114300" lvl="1" indent="-114300" algn="l" defTabSz="533400">
            <a:lnSpc>
              <a:spcPct val="90000"/>
            </a:lnSpc>
            <a:spcBef>
              <a:spcPct val="0"/>
            </a:spcBef>
            <a:spcAft>
              <a:spcPct val="15000"/>
            </a:spcAft>
            <a:buChar char="••"/>
          </a:pPr>
          <a:r>
            <a:rPr lang="en-US" sz="1200" kern="1200" dirty="0" smtClean="0"/>
            <a:t>Aerospace i-STEM and Digital Technology</a:t>
          </a:r>
          <a:endParaRPr lang="en-US" sz="1200" kern="1200" dirty="0"/>
        </a:p>
        <a:p>
          <a:pPr marL="114300" lvl="1" indent="-114300" algn="l" defTabSz="533400">
            <a:lnSpc>
              <a:spcPct val="90000"/>
            </a:lnSpc>
            <a:spcBef>
              <a:spcPct val="0"/>
            </a:spcBef>
            <a:spcAft>
              <a:spcPct val="15000"/>
            </a:spcAft>
            <a:buChar char="••"/>
          </a:pPr>
          <a:r>
            <a:rPr lang="en-US" sz="1200" kern="1200" dirty="0" smtClean="0"/>
            <a:t>International Hospitality, Tourism and Culinary Arts</a:t>
          </a:r>
          <a:endParaRPr lang="en-US" sz="1200" kern="1200" dirty="0"/>
        </a:p>
        <a:p>
          <a:pPr marL="114300" lvl="1" indent="-114300" algn="l" defTabSz="533400">
            <a:lnSpc>
              <a:spcPct val="90000"/>
            </a:lnSpc>
            <a:spcBef>
              <a:spcPct val="0"/>
            </a:spcBef>
            <a:spcAft>
              <a:spcPct val="15000"/>
            </a:spcAft>
            <a:buChar char="••"/>
          </a:pPr>
          <a:r>
            <a:rPr lang="en-US" sz="1200" kern="1200" dirty="0" smtClean="0"/>
            <a:t>Visual and Performing Arts</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rot="16200000">
        <a:off x="-1063873" y="1064617"/>
        <a:ext cx="4064000" cy="1934765"/>
      </dsp:txXfrm>
    </dsp:sp>
    <dsp:sp modelId="{BDDFEE08-C6B4-4494-9C71-72EE8D6CAF18}">
      <dsp:nvSpPr>
        <dsp:cNvPr id="0" name=""/>
        <dsp:cNvSpPr/>
      </dsp:nvSpPr>
      <dsp:spPr>
        <a:xfrm rot="16200000">
          <a:off x="1016000" y="1064617"/>
          <a:ext cx="4064000" cy="1934765"/>
        </a:xfrm>
        <a:prstGeom prst="flowChartManualOperation">
          <a:avLst/>
        </a:prstGeom>
        <a:solidFill>
          <a:schemeClr val="tx2">
            <a:lumMod val="25000"/>
            <a:alpha val="70000"/>
          </a:schemeClr>
        </a:solidFill>
        <a:ln w="25400" cap="flat" cmpd="sng" algn="ctr">
          <a:solidFill>
            <a:schemeClr val="tx2">
              <a:lumMod val="50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t" anchorCtr="0">
          <a:noAutofit/>
        </a:bodyPr>
        <a:lstStyle/>
        <a:p>
          <a:pPr lvl="0" algn="l" defTabSz="622300">
            <a:lnSpc>
              <a:spcPct val="90000"/>
            </a:lnSpc>
            <a:spcBef>
              <a:spcPct val="0"/>
            </a:spcBef>
            <a:spcAft>
              <a:spcPct val="35000"/>
            </a:spcAft>
          </a:pPr>
          <a:r>
            <a:rPr lang="en-US" sz="1400" kern="1200" dirty="0" smtClean="0"/>
            <a:t>The Academies at Sunnyside High School</a:t>
          </a:r>
          <a:endParaRPr lang="en-US" sz="1400" kern="1200" dirty="0"/>
        </a:p>
        <a:p>
          <a:pPr marL="114300" lvl="1" indent="-114300" algn="l" defTabSz="533400">
            <a:lnSpc>
              <a:spcPct val="90000"/>
            </a:lnSpc>
            <a:spcBef>
              <a:spcPct val="0"/>
            </a:spcBef>
            <a:spcAft>
              <a:spcPct val="15000"/>
            </a:spcAft>
            <a:buChar char="••"/>
          </a:pPr>
          <a:r>
            <a:rPr lang="en-US" sz="1200" kern="1200" dirty="0" smtClean="0"/>
            <a:t>International Business and Information Technology</a:t>
          </a:r>
          <a:endParaRPr lang="en-US" sz="1200" kern="1200" dirty="0"/>
        </a:p>
        <a:p>
          <a:pPr marL="114300" lvl="1" indent="-114300" algn="l" defTabSz="533400">
            <a:lnSpc>
              <a:spcPct val="90000"/>
            </a:lnSpc>
            <a:spcBef>
              <a:spcPct val="0"/>
            </a:spcBef>
            <a:spcAft>
              <a:spcPct val="15000"/>
            </a:spcAft>
            <a:buChar char="••"/>
          </a:pPr>
          <a:r>
            <a:rPr lang="en-US" sz="1200" kern="1200" dirty="0" smtClean="0"/>
            <a:t>Law, Public Safety, Security and Human Services </a:t>
          </a:r>
          <a:endParaRPr lang="en-US" sz="1200" kern="1200" dirty="0"/>
        </a:p>
        <a:p>
          <a:pPr marL="114300" lvl="1" indent="-114300" algn="l" defTabSz="533400">
            <a:lnSpc>
              <a:spcPct val="90000"/>
            </a:lnSpc>
            <a:spcBef>
              <a:spcPct val="0"/>
            </a:spcBef>
            <a:spcAft>
              <a:spcPct val="15000"/>
            </a:spcAft>
            <a:buChar char="••"/>
          </a:pPr>
          <a:r>
            <a:rPr lang="en-US" sz="1200" kern="1200" dirty="0" smtClean="0"/>
            <a:t>Medical and Allied Health Sciences</a:t>
          </a:r>
          <a:endParaRPr lang="en-US" sz="1200" kern="1200" dirty="0"/>
        </a:p>
        <a:p>
          <a:pPr marL="114300" lvl="1" indent="-114300" algn="l" defTabSz="533400">
            <a:lnSpc>
              <a:spcPct val="90000"/>
            </a:lnSpc>
            <a:spcBef>
              <a:spcPct val="0"/>
            </a:spcBef>
            <a:spcAft>
              <a:spcPct val="15000"/>
            </a:spcAft>
            <a:buChar char="••"/>
          </a:pPr>
          <a:r>
            <a:rPr lang="en-US" sz="1200" kern="1200" dirty="0" smtClean="0"/>
            <a:t>Transportation Technology and Logistics</a:t>
          </a:r>
          <a:endParaRPr lang="en-US" sz="1200" kern="1200" dirty="0"/>
        </a:p>
      </dsp:txBody>
      <dsp:txXfrm rot="16200000">
        <a:off x="1016000" y="1064617"/>
        <a:ext cx="4064000" cy="1934765"/>
      </dsp:txXfrm>
    </dsp:sp>
    <dsp:sp modelId="{883B97F6-A929-4D0A-95C4-91BB5A127303}">
      <dsp:nvSpPr>
        <dsp:cNvPr id="0" name=""/>
        <dsp:cNvSpPr/>
      </dsp:nvSpPr>
      <dsp:spPr>
        <a:xfrm rot="16200000">
          <a:off x="3095873" y="1064617"/>
          <a:ext cx="4064000" cy="1934765"/>
        </a:xfrm>
        <a:prstGeom prst="flowChartManualOperation">
          <a:avLst/>
        </a:prstGeom>
        <a:solidFill>
          <a:schemeClr val="accent6">
            <a:lumMod val="60000"/>
            <a:lumOff val="40000"/>
            <a:alpha val="50000"/>
          </a:schemeClr>
        </a:solidFill>
        <a:ln w="25400" cap="flat" cmpd="sng" algn="ctr">
          <a:solidFill>
            <a:schemeClr val="lt1">
              <a:hueOff val="0"/>
              <a:satOff val="0"/>
              <a:lumOff val="0"/>
              <a:alphaOff val="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t>Sunnyside Online Success Academy</a:t>
          </a:r>
          <a:endParaRPr lang="en-US" sz="1600" kern="1200" dirty="0"/>
        </a:p>
      </dsp:txBody>
      <dsp:txXfrm rot="16200000">
        <a:off x="3095873" y="1064617"/>
        <a:ext cx="4064000" cy="193476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E662BA-CA9B-4AB9-B66E-7029CCA2ABA8}">
      <dsp:nvSpPr>
        <dsp:cNvPr id="0" name=""/>
        <dsp:cNvSpPr/>
      </dsp:nvSpPr>
      <dsp:spPr>
        <a:xfrm>
          <a:off x="0" y="476657"/>
          <a:ext cx="8208912" cy="5130569"/>
        </a:xfrm>
        <a:prstGeom prst="swooshArrow">
          <a:avLst>
            <a:gd name="adj1" fmla="val 25000"/>
            <a:gd name="adj2" fmla="val 25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6CFEDB-57F7-469E-9427-3264ECC7299F}">
      <dsp:nvSpPr>
        <dsp:cNvPr id="0" name=""/>
        <dsp:cNvSpPr/>
      </dsp:nvSpPr>
      <dsp:spPr>
        <a:xfrm>
          <a:off x="1042531" y="4015827"/>
          <a:ext cx="213431" cy="213431"/>
        </a:xfrm>
        <a:prstGeom prst="ellips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068ECB-1541-41F1-AC89-E0CEAC064A75}">
      <dsp:nvSpPr>
        <dsp:cNvPr id="0" name=""/>
        <dsp:cNvSpPr/>
      </dsp:nvSpPr>
      <dsp:spPr>
        <a:xfrm>
          <a:off x="1224128" y="3935870"/>
          <a:ext cx="1912676" cy="2805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93" tIns="0" rIns="0" bIns="0" numCol="1" spcCol="1270" anchor="t" anchorCtr="0">
          <a:noAutofit/>
        </a:bodyPr>
        <a:lstStyle/>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r>
            <a:rPr lang="en-US" sz="1600" b="1" u="sng" kern="1200" dirty="0" smtClean="0">
              <a:solidFill>
                <a:srgbClr val="FFFF00"/>
              </a:solidFill>
            </a:rPr>
            <a:t>2013-2014  </a:t>
          </a:r>
          <a:r>
            <a:rPr lang="en-US" sz="1600" u="sng" kern="1200" dirty="0" smtClean="0">
              <a:solidFill>
                <a:srgbClr val="FFFF00"/>
              </a:solidFill>
            </a:rPr>
            <a:t>Year 1</a:t>
          </a:r>
        </a:p>
        <a:p>
          <a:pPr lvl="0" algn="l" defTabSz="622300">
            <a:lnSpc>
              <a:spcPct val="90000"/>
            </a:lnSpc>
            <a:spcBef>
              <a:spcPct val="0"/>
            </a:spcBef>
            <a:spcAft>
              <a:spcPct val="35000"/>
            </a:spcAft>
          </a:pPr>
          <a:r>
            <a:rPr lang="en-US" sz="1400" kern="1200" dirty="0" smtClean="0"/>
            <a:t>Freshman Academy </a:t>
          </a:r>
        </a:p>
        <a:p>
          <a:pPr lvl="0" algn="l" defTabSz="622300">
            <a:lnSpc>
              <a:spcPct val="90000"/>
            </a:lnSpc>
            <a:spcBef>
              <a:spcPct val="0"/>
            </a:spcBef>
            <a:spcAft>
              <a:spcPct val="35000"/>
            </a:spcAft>
          </a:pPr>
          <a:r>
            <a:rPr lang="en-US" sz="1400" kern="1200" dirty="0" smtClean="0"/>
            <a:t>-Continued </a:t>
          </a:r>
          <a:r>
            <a:rPr lang="en-US" sz="1800" kern="1200" dirty="0" smtClean="0"/>
            <a:t>1:1</a:t>
          </a:r>
        </a:p>
        <a:p>
          <a:pPr lvl="0" algn="l" defTabSz="622300">
            <a:lnSpc>
              <a:spcPct val="90000"/>
            </a:lnSpc>
            <a:spcBef>
              <a:spcPct val="0"/>
            </a:spcBef>
            <a:spcAft>
              <a:spcPct val="35000"/>
            </a:spcAft>
          </a:pPr>
          <a:r>
            <a:rPr lang="en-US" sz="1400" kern="1200" dirty="0" smtClean="0">
              <a:solidFill>
                <a:schemeClr val="accent3">
                  <a:lumMod val="60000"/>
                  <a:lumOff val="40000"/>
                </a:schemeClr>
              </a:solidFill>
            </a:rPr>
            <a:t>Revised Bell Schedule</a:t>
          </a:r>
        </a:p>
        <a:p>
          <a:pPr lvl="0" algn="l" defTabSz="622300">
            <a:lnSpc>
              <a:spcPct val="90000"/>
            </a:lnSpc>
            <a:spcBef>
              <a:spcPct val="0"/>
            </a:spcBef>
            <a:spcAft>
              <a:spcPct val="35000"/>
            </a:spcAft>
          </a:pPr>
          <a:r>
            <a:rPr lang="en-US" sz="1400" kern="1200" dirty="0" smtClean="0">
              <a:solidFill>
                <a:schemeClr val="tx1"/>
              </a:solidFill>
            </a:rPr>
            <a:t>Sophomore Academy -</a:t>
          </a:r>
          <a:r>
            <a:rPr lang="en-US" sz="1400" kern="1200" dirty="0" smtClean="0">
              <a:solidFill>
                <a:schemeClr val="accent3">
                  <a:lumMod val="60000"/>
                  <a:lumOff val="40000"/>
                </a:schemeClr>
              </a:solidFill>
            </a:rPr>
            <a:t>-New </a:t>
          </a:r>
          <a:r>
            <a:rPr lang="en-US" sz="1800" kern="1200" dirty="0" smtClean="0">
              <a:solidFill>
                <a:schemeClr val="accent3">
                  <a:lumMod val="60000"/>
                  <a:lumOff val="40000"/>
                </a:schemeClr>
              </a:solidFill>
            </a:rPr>
            <a:t>1:1</a:t>
          </a:r>
        </a:p>
        <a:p>
          <a:pPr lvl="0" algn="l" defTabSz="622300">
            <a:lnSpc>
              <a:spcPct val="90000"/>
            </a:lnSpc>
            <a:spcBef>
              <a:spcPct val="0"/>
            </a:spcBef>
            <a:spcAft>
              <a:spcPct val="35000"/>
            </a:spcAft>
          </a:pPr>
          <a:r>
            <a:rPr lang="en-US" sz="1400" kern="1200" dirty="0" smtClean="0">
              <a:solidFill>
                <a:schemeClr val="accent3">
                  <a:lumMod val="60000"/>
                  <a:lumOff val="40000"/>
                </a:schemeClr>
              </a:solidFill>
            </a:rPr>
            <a:t>Grades 11-12 English Language Arts Academy Projects (New)</a:t>
          </a:r>
        </a:p>
        <a:p>
          <a:pPr lvl="0" algn="l" defTabSz="622300">
            <a:lnSpc>
              <a:spcPct val="90000"/>
            </a:lnSpc>
            <a:spcBef>
              <a:spcPct val="0"/>
            </a:spcBef>
            <a:spcAft>
              <a:spcPct val="35000"/>
            </a:spcAft>
          </a:pPr>
          <a:endParaRPr lang="en-US" sz="600" kern="1200" dirty="0" smtClean="0"/>
        </a:p>
        <a:p>
          <a:pPr lvl="0" algn="l" defTabSz="622300">
            <a:lnSpc>
              <a:spcPct val="90000"/>
            </a:lnSpc>
            <a:spcBef>
              <a:spcPct val="0"/>
            </a:spcBef>
            <a:spcAft>
              <a:spcPct val="35000"/>
            </a:spcAft>
          </a:pPr>
          <a:endParaRPr lang="en-US" sz="600" kern="1200" dirty="0"/>
        </a:p>
      </dsp:txBody>
      <dsp:txXfrm>
        <a:off x="1224128" y="3935870"/>
        <a:ext cx="1912676" cy="2805497"/>
      </dsp:txXfrm>
    </dsp:sp>
    <dsp:sp modelId="{A50A52F0-DF4F-418D-B833-29F848D7A433}">
      <dsp:nvSpPr>
        <dsp:cNvPr id="0" name=""/>
        <dsp:cNvSpPr/>
      </dsp:nvSpPr>
      <dsp:spPr>
        <a:xfrm>
          <a:off x="2926477" y="2621338"/>
          <a:ext cx="385818" cy="385818"/>
        </a:xfrm>
        <a:prstGeom prst="ellipse">
          <a:avLst/>
        </a:prstGeom>
        <a:solidFill>
          <a:schemeClr val="accent3">
            <a:shade val="50000"/>
            <a:hueOff val="-434991"/>
            <a:satOff val="-4905"/>
            <a:lumOff val="307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A16B95-E4ED-4497-A976-BEC118FD8560}">
      <dsp:nvSpPr>
        <dsp:cNvPr id="0" name=""/>
        <dsp:cNvSpPr/>
      </dsp:nvSpPr>
      <dsp:spPr>
        <a:xfrm>
          <a:off x="3168344" y="2636920"/>
          <a:ext cx="1970138" cy="3401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437" tIns="0" rIns="0" bIns="0" numCol="1" spcCol="1270" anchor="t" anchorCtr="0">
          <a:noAutofit/>
        </a:bodyPr>
        <a:lstStyle/>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r>
            <a:rPr lang="en-US" sz="1600" b="1" u="sng" kern="1200" dirty="0" smtClean="0">
              <a:solidFill>
                <a:srgbClr val="FFFF00"/>
              </a:solidFill>
            </a:rPr>
            <a:t>2014-2015 </a:t>
          </a:r>
          <a:r>
            <a:rPr lang="en-US" sz="1600" u="sng" kern="1200" dirty="0" smtClean="0">
              <a:solidFill>
                <a:srgbClr val="FFFF00"/>
              </a:solidFill>
            </a:rPr>
            <a:t>Year 2</a:t>
          </a:r>
        </a:p>
        <a:p>
          <a:pPr lvl="0" algn="l" defTabSz="622300">
            <a:lnSpc>
              <a:spcPct val="90000"/>
            </a:lnSpc>
            <a:spcBef>
              <a:spcPct val="0"/>
            </a:spcBef>
            <a:spcAft>
              <a:spcPct val="35000"/>
            </a:spcAft>
          </a:pPr>
          <a:r>
            <a:rPr lang="en-US" sz="1400" kern="1200" dirty="0" smtClean="0"/>
            <a:t>Freshman Academy</a:t>
          </a:r>
        </a:p>
        <a:p>
          <a:pPr lvl="0" algn="l" defTabSz="622300">
            <a:lnSpc>
              <a:spcPct val="90000"/>
            </a:lnSpc>
            <a:spcBef>
              <a:spcPct val="0"/>
            </a:spcBef>
            <a:spcAft>
              <a:spcPct val="35000"/>
            </a:spcAft>
          </a:pPr>
          <a:r>
            <a:rPr lang="en-US" sz="1400" kern="1200" dirty="0" smtClean="0"/>
            <a:t>Grades 10-12 College and Career Academy Projects English Language Arts </a:t>
          </a:r>
          <a:r>
            <a:rPr lang="en-US" sz="1400" kern="1200" dirty="0" smtClean="0">
              <a:solidFill>
                <a:schemeClr val="accent3">
                  <a:lumMod val="60000"/>
                  <a:lumOff val="40000"/>
                </a:schemeClr>
              </a:solidFill>
            </a:rPr>
            <a:t>and Math (</a:t>
          </a:r>
          <a:r>
            <a:rPr lang="en-US" sz="1400" kern="1200" smtClean="0">
              <a:solidFill>
                <a:schemeClr val="accent3">
                  <a:lumMod val="60000"/>
                  <a:lumOff val="40000"/>
                </a:schemeClr>
              </a:solidFill>
            </a:rPr>
            <a:t>New</a:t>
          </a:r>
          <a:r>
            <a:rPr lang="en-US" sz="1400" kern="1200" smtClean="0">
              <a:solidFill>
                <a:schemeClr val="accent3">
                  <a:lumMod val="60000"/>
                  <a:lumOff val="40000"/>
                </a:schemeClr>
              </a:solidFill>
            </a:rPr>
            <a:t>)</a:t>
          </a:r>
        </a:p>
        <a:p>
          <a:pPr lvl="0" algn="l" defTabSz="622300">
            <a:lnSpc>
              <a:spcPct val="90000"/>
            </a:lnSpc>
            <a:spcBef>
              <a:spcPct val="0"/>
            </a:spcBef>
            <a:spcAft>
              <a:spcPct val="35000"/>
            </a:spcAft>
          </a:pPr>
          <a:endParaRPr lang="en-US" sz="1400" kern="1200" dirty="0" smtClean="0">
            <a:solidFill>
              <a:schemeClr val="accent3">
                <a:lumMod val="60000"/>
                <a:lumOff val="40000"/>
              </a:schemeClr>
            </a:solidFill>
          </a:endParaRPr>
        </a:p>
        <a:p>
          <a:pPr lvl="0" algn="l" defTabSz="622300">
            <a:lnSpc>
              <a:spcPct val="90000"/>
            </a:lnSpc>
            <a:spcBef>
              <a:spcPct val="0"/>
            </a:spcBef>
            <a:spcAft>
              <a:spcPct val="35000"/>
            </a:spcAft>
          </a:pPr>
          <a:r>
            <a:rPr lang="en-US" sz="1400" kern="1200" dirty="0" smtClean="0">
              <a:solidFill>
                <a:schemeClr val="accent3">
                  <a:lumMod val="60000"/>
                  <a:lumOff val="40000"/>
                </a:schemeClr>
              </a:solidFill>
            </a:rPr>
            <a:t>11</a:t>
          </a:r>
          <a:r>
            <a:rPr lang="en-US" sz="1400" kern="1200" baseline="30000" dirty="0" smtClean="0">
              <a:solidFill>
                <a:schemeClr val="accent3">
                  <a:lumMod val="60000"/>
                  <a:lumOff val="40000"/>
                </a:schemeClr>
              </a:solidFill>
            </a:rPr>
            <a:t>th</a:t>
          </a:r>
          <a:r>
            <a:rPr lang="en-US" sz="1400" kern="1200" dirty="0" smtClean="0">
              <a:solidFill>
                <a:schemeClr val="accent3">
                  <a:lumMod val="60000"/>
                  <a:lumOff val="40000"/>
                </a:schemeClr>
              </a:solidFill>
            </a:rPr>
            <a:t>, 12</a:t>
          </a:r>
          <a:r>
            <a:rPr lang="en-US" sz="1400" kern="1200" baseline="30000" dirty="0" smtClean="0">
              <a:solidFill>
                <a:schemeClr val="accent3">
                  <a:lumMod val="60000"/>
                  <a:lumOff val="40000"/>
                </a:schemeClr>
              </a:solidFill>
            </a:rPr>
            <a:t>th</a:t>
          </a:r>
          <a:r>
            <a:rPr lang="en-US" sz="1400" kern="1200" dirty="0" smtClean="0">
              <a:solidFill>
                <a:schemeClr val="accent3">
                  <a:lumMod val="60000"/>
                  <a:lumOff val="40000"/>
                </a:schemeClr>
              </a:solidFill>
            </a:rPr>
            <a:t> grade</a:t>
          </a:r>
        </a:p>
        <a:p>
          <a:pPr lvl="0" algn="l" defTabSz="622300">
            <a:lnSpc>
              <a:spcPct val="90000"/>
            </a:lnSpc>
            <a:spcBef>
              <a:spcPct val="0"/>
            </a:spcBef>
            <a:spcAft>
              <a:spcPct val="35000"/>
            </a:spcAft>
          </a:pPr>
          <a:r>
            <a:rPr lang="en-US" sz="1400" kern="1200" dirty="0" smtClean="0">
              <a:solidFill>
                <a:schemeClr val="tx1"/>
              </a:solidFill>
            </a:rPr>
            <a:t>-</a:t>
          </a:r>
          <a:r>
            <a:rPr lang="en-US" sz="1400" kern="1200" dirty="0" smtClean="0">
              <a:solidFill>
                <a:schemeClr val="accent3">
                  <a:lumMod val="60000"/>
                  <a:lumOff val="40000"/>
                </a:schemeClr>
              </a:solidFill>
            </a:rPr>
            <a:t>-New </a:t>
          </a:r>
          <a:r>
            <a:rPr lang="en-US" sz="1800" kern="1200" dirty="0" smtClean="0">
              <a:solidFill>
                <a:schemeClr val="accent3">
                  <a:lumMod val="60000"/>
                  <a:lumOff val="40000"/>
                </a:schemeClr>
              </a:solidFill>
            </a:rPr>
            <a:t>1:1</a:t>
          </a:r>
          <a:endParaRPr lang="en-US" sz="1800" kern="1200" dirty="0" smtClean="0">
            <a:solidFill>
              <a:schemeClr val="accent3">
                <a:lumMod val="60000"/>
                <a:lumOff val="40000"/>
              </a:schemeClr>
            </a:solidFill>
          </a:endParaRPr>
        </a:p>
      </dsp:txBody>
      <dsp:txXfrm>
        <a:off x="3168344" y="2636920"/>
        <a:ext cx="1970138" cy="3401679"/>
      </dsp:txXfrm>
    </dsp:sp>
    <dsp:sp modelId="{BD567A1F-ECA5-49D4-9AC6-32FED383CBD4}">
      <dsp:nvSpPr>
        <dsp:cNvPr id="0" name=""/>
        <dsp:cNvSpPr/>
      </dsp:nvSpPr>
      <dsp:spPr>
        <a:xfrm>
          <a:off x="5192136" y="1772742"/>
          <a:ext cx="533579" cy="533579"/>
        </a:xfrm>
        <a:prstGeom prst="ellipse">
          <a:avLst/>
        </a:prstGeom>
        <a:solidFill>
          <a:schemeClr val="accent3">
            <a:shade val="50000"/>
            <a:hueOff val="-434991"/>
            <a:satOff val="-4905"/>
            <a:lumOff val="307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518A7-8E96-44E5-91EE-180FA5C82011}">
      <dsp:nvSpPr>
        <dsp:cNvPr id="0" name=""/>
        <dsp:cNvSpPr/>
      </dsp:nvSpPr>
      <dsp:spPr>
        <a:xfrm>
          <a:off x="5184584" y="2060855"/>
          <a:ext cx="1970138" cy="3565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733" tIns="0" rIns="0" bIns="0" numCol="1" spcCol="1270" anchor="t" anchorCtr="0">
          <a:noAutofit/>
        </a:bodyPr>
        <a:lstStyle/>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endParaRPr lang="en-US" sz="1400" b="1" kern="1200" dirty="0" smtClean="0"/>
        </a:p>
        <a:p>
          <a:pPr lvl="0" algn="l" defTabSz="622300">
            <a:lnSpc>
              <a:spcPct val="90000"/>
            </a:lnSpc>
            <a:spcBef>
              <a:spcPct val="0"/>
            </a:spcBef>
            <a:spcAft>
              <a:spcPct val="35000"/>
            </a:spcAft>
          </a:pPr>
          <a:r>
            <a:rPr lang="en-US" sz="1600" b="1" u="sng" kern="1200" dirty="0" smtClean="0">
              <a:solidFill>
                <a:srgbClr val="FFFF00"/>
              </a:solidFill>
            </a:rPr>
            <a:t>2015-2016 </a:t>
          </a:r>
          <a:r>
            <a:rPr lang="en-US" sz="1600" u="sng" kern="1200" dirty="0" smtClean="0">
              <a:solidFill>
                <a:srgbClr val="FFFF00"/>
              </a:solidFill>
            </a:rPr>
            <a:t>Year 3</a:t>
          </a:r>
        </a:p>
        <a:p>
          <a:pPr lvl="0" algn="l" defTabSz="622300">
            <a:lnSpc>
              <a:spcPct val="90000"/>
            </a:lnSpc>
            <a:spcBef>
              <a:spcPct val="0"/>
            </a:spcBef>
            <a:spcAft>
              <a:spcPct val="35000"/>
            </a:spcAft>
          </a:pPr>
          <a:r>
            <a:rPr lang="en-US" sz="1400" kern="1200" dirty="0" smtClean="0"/>
            <a:t>Freshman Academy</a:t>
          </a:r>
        </a:p>
        <a:p>
          <a:pPr lvl="0" algn="l" defTabSz="622300">
            <a:lnSpc>
              <a:spcPct val="90000"/>
            </a:lnSpc>
            <a:spcBef>
              <a:spcPct val="0"/>
            </a:spcBef>
            <a:spcAft>
              <a:spcPct val="35000"/>
            </a:spcAft>
          </a:pPr>
          <a:r>
            <a:rPr lang="en-US" sz="1400" kern="1200" dirty="0" smtClean="0"/>
            <a:t>Grades 10-12 College and Career Academy Projects English Language Arts, Math </a:t>
          </a:r>
          <a:r>
            <a:rPr lang="en-US" sz="1400" kern="1200" dirty="0" smtClean="0">
              <a:solidFill>
                <a:schemeClr val="accent3">
                  <a:lumMod val="60000"/>
                  <a:lumOff val="40000"/>
                </a:schemeClr>
              </a:solidFill>
            </a:rPr>
            <a:t>and all other content areas (New)</a:t>
          </a:r>
        </a:p>
        <a:p>
          <a:pPr lvl="0" algn="l" defTabSz="622300">
            <a:lnSpc>
              <a:spcPct val="90000"/>
            </a:lnSpc>
            <a:spcBef>
              <a:spcPct val="0"/>
            </a:spcBef>
            <a:spcAft>
              <a:spcPct val="35000"/>
            </a:spcAft>
          </a:pPr>
          <a:r>
            <a:rPr lang="en-US" sz="1400" kern="1200" dirty="0" smtClean="0">
              <a:solidFill>
                <a:schemeClr val="accent3">
                  <a:lumMod val="60000"/>
                  <a:lumOff val="40000"/>
                </a:schemeClr>
              </a:solidFill>
            </a:rPr>
            <a:t>Capstone Projects -12</a:t>
          </a:r>
          <a:r>
            <a:rPr lang="en-US" sz="1400" kern="1200" baseline="30000" dirty="0" smtClean="0">
              <a:solidFill>
                <a:schemeClr val="accent3">
                  <a:lumMod val="60000"/>
                  <a:lumOff val="40000"/>
                </a:schemeClr>
              </a:solidFill>
            </a:rPr>
            <a:t>th</a:t>
          </a:r>
          <a:r>
            <a:rPr lang="en-US" sz="1400" kern="1200" dirty="0" smtClean="0">
              <a:solidFill>
                <a:schemeClr val="accent3">
                  <a:lumMod val="60000"/>
                  <a:lumOff val="40000"/>
                </a:schemeClr>
              </a:solidFill>
            </a:rPr>
            <a:t> Grade (New)</a:t>
          </a:r>
          <a:endParaRPr lang="en-US" sz="1400" kern="1200" dirty="0">
            <a:solidFill>
              <a:schemeClr val="accent3">
                <a:lumMod val="60000"/>
                <a:lumOff val="40000"/>
              </a:schemeClr>
            </a:solidFill>
          </a:endParaRPr>
        </a:p>
      </dsp:txBody>
      <dsp:txXfrm>
        <a:off x="5184584" y="2060855"/>
        <a:ext cx="1970138" cy="35657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8BFCB9-D96D-4E4A-93EF-3DAC5FA7A9A0}">
      <dsp:nvSpPr>
        <dsp:cNvPr id="0" name=""/>
        <dsp:cNvSpPr/>
      </dsp:nvSpPr>
      <dsp:spPr>
        <a:xfrm rot="16200000">
          <a:off x="-934817" y="935658"/>
          <a:ext cx="2680071" cy="808754"/>
        </a:xfrm>
        <a:prstGeom prst="flowChartManualOperation">
          <a:avLst/>
        </a:prstGeom>
        <a:solidFill>
          <a:schemeClr val="accent2">
            <a:lumMod val="75000"/>
            <a:alpha val="70000"/>
          </a:schemeClr>
        </a:solidFill>
        <a:ln w="25400" cap="flat" cmpd="sng" algn="ctr">
          <a:solidFill>
            <a:schemeClr val="tx2">
              <a:lumMod val="5000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489" bIns="0" numCol="1" spcCol="1270" anchor="ctr" anchorCtr="0">
          <a:noAutofit/>
        </a:bodyPr>
        <a:lstStyle/>
        <a:p>
          <a:pPr lvl="0" algn="ctr" defTabSz="488950">
            <a:lnSpc>
              <a:spcPct val="90000"/>
            </a:lnSpc>
            <a:spcBef>
              <a:spcPct val="0"/>
            </a:spcBef>
            <a:spcAft>
              <a:spcPct val="35000"/>
            </a:spcAft>
          </a:pPr>
          <a:r>
            <a:rPr lang="en-US" sz="1100" kern="1200" dirty="0" smtClean="0"/>
            <a:t>Desert View Freshman Academy</a:t>
          </a:r>
          <a:endParaRPr lang="en-US" sz="1100" kern="1200" dirty="0"/>
        </a:p>
      </dsp:txBody>
      <dsp:txXfrm rot="16200000">
        <a:off x="-934817" y="935658"/>
        <a:ext cx="2680071" cy="808754"/>
      </dsp:txXfrm>
    </dsp:sp>
    <dsp:sp modelId="{C325EEA5-49BC-4919-8CDB-FB3EAA830654}">
      <dsp:nvSpPr>
        <dsp:cNvPr id="0" name=""/>
        <dsp:cNvSpPr/>
      </dsp:nvSpPr>
      <dsp:spPr>
        <a:xfrm rot="16200000">
          <a:off x="-65406" y="935658"/>
          <a:ext cx="2680071" cy="808754"/>
        </a:xfrm>
        <a:prstGeom prst="flowChartManualOperation">
          <a:avLst/>
        </a:prstGeom>
        <a:solidFill>
          <a:schemeClr val="accent1">
            <a:lumMod val="50000"/>
          </a:schemeClr>
        </a:solidFill>
        <a:ln w="25400" cap="flat" cmpd="sng" algn="ctr">
          <a:solidFill>
            <a:schemeClr val="lt1">
              <a:hueOff val="0"/>
              <a:satOff val="0"/>
              <a:lumOff val="0"/>
              <a:alphaOff val="0"/>
            </a:schemeClr>
          </a:solidFill>
          <a:prstDash val="solid"/>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489" bIns="0" numCol="1" spcCol="1270" anchor="ctr" anchorCtr="0">
          <a:noAutofit/>
        </a:bodyPr>
        <a:lstStyle/>
        <a:p>
          <a:pPr lvl="0" algn="ctr" defTabSz="488950">
            <a:lnSpc>
              <a:spcPct val="90000"/>
            </a:lnSpc>
            <a:spcBef>
              <a:spcPct val="0"/>
            </a:spcBef>
            <a:spcAft>
              <a:spcPct val="35000"/>
            </a:spcAft>
          </a:pPr>
          <a:r>
            <a:rPr lang="en-US" sz="1100" kern="1200" dirty="0" smtClean="0"/>
            <a:t>Sunnyside Freshman Academy</a:t>
          </a:r>
          <a:endParaRPr lang="en-US" sz="1100" kern="1200" dirty="0"/>
        </a:p>
      </dsp:txBody>
      <dsp:txXfrm rot="16200000">
        <a:off x="-65406" y="935658"/>
        <a:ext cx="2680071" cy="8087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42590C-A533-4FF3-BAF8-C07976C1275D}">
      <dsp:nvSpPr>
        <dsp:cNvPr id="0" name=""/>
        <dsp:cNvSpPr/>
      </dsp:nvSpPr>
      <dsp:spPr>
        <a:xfrm>
          <a:off x="1690040" y="391688"/>
          <a:ext cx="4459845" cy="4459845"/>
        </a:xfrm>
        <a:prstGeom prst="blockArc">
          <a:avLst>
            <a:gd name="adj1" fmla="val 14360233"/>
            <a:gd name="adj2" fmla="val 16958392"/>
            <a:gd name="adj3" fmla="val 2756"/>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1B0438B-68DB-42F9-B205-266C9CD062BE}">
      <dsp:nvSpPr>
        <dsp:cNvPr id="0" name=""/>
        <dsp:cNvSpPr/>
      </dsp:nvSpPr>
      <dsp:spPr>
        <a:xfrm>
          <a:off x="1481177" y="506056"/>
          <a:ext cx="4459845" cy="4459845"/>
        </a:xfrm>
        <a:prstGeom prst="blockArc">
          <a:avLst>
            <a:gd name="adj1" fmla="val 12186821"/>
            <a:gd name="adj2" fmla="val 14598447"/>
            <a:gd name="adj3" fmla="val 2756"/>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6E64FE3-3197-4197-92B7-876DA58139AC}">
      <dsp:nvSpPr>
        <dsp:cNvPr id="0" name=""/>
        <dsp:cNvSpPr/>
      </dsp:nvSpPr>
      <dsp:spPr>
        <a:xfrm>
          <a:off x="1513280" y="238816"/>
          <a:ext cx="4459845" cy="4459845"/>
        </a:xfrm>
        <a:prstGeom prst="blockArc">
          <a:avLst>
            <a:gd name="adj1" fmla="val 9478728"/>
            <a:gd name="adj2" fmla="val 11673005"/>
            <a:gd name="adj3" fmla="val 2756"/>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BA8CC61-6895-4FBF-ACBA-DFF5D4A3F1B6}">
      <dsp:nvSpPr>
        <dsp:cNvPr id="0" name=""/>
        <dsp:cNvSpPr/>
      </dsp:nvSpPr>
      <dsp:spPr>
        <a:xfrm>
          <a:off x="1555826" y="339189"/>
          <a:ext cx="4459845" cy="4459845"/>
        </a:xfrm>
        <a:prstGeom prst="blockArc">
          <a:avLst>
            <a:gd name="adj1" fmla="val 6966542"/>
            <a:gd name="adj2" fmla="val 9517190"/>
            <a:gd name="adj3" fmla="val 2756"/>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583D5C8-9533-4CAF-A33A-D8B607734CDB}">
      <dsp:nvSpPr>
        <dsp:cNvPr id="0" name=""/>
        <dsp:cNvSpPr/>
      </dsp:nvSpPr>
      <dsp:spPr>
        <a:xfrm>
          <a:off x="1594444" y="358588"/>
          <a:ext cx="4459845" cy="4459845"/>
        </a:xfrm>
        <a:prstGeom prst="blockArc">
          <a:avLst>
            <a:gd name="adj1" fmla="val 4508715"/>
            <a:gd name="adj2" fmla="val 7034099"/>
            <a:gd name="adj3" fmla="val 2756"/>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13CD046-F6A2-4F25-8FC8-704E2C02F180}">
      <dsp:nvSpPr>
        <dsp:cNvPr id="0" name=""/>
        <dsp:cNvSpPr/>
      </dsp:nvSpPr>
      <dsp:spPr>
        <a:xfrm>
          <a:off x="2641753" y="338897"/>
          <a:ext cx="4459845" cy="4459845"/>
        </a:xfrm>
        <a:prstGeom prst="blockArc">
          <a:avLst>
            <a:gd name="adj1" fmla="val 3493493"/>
            <a:gd name="adj2" fmla="val 6162028"/>
            <a:gd name="adj3" fmla="val 2756"/>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7ACB52C-DBAB-4203-A3FD-6DAB59DDA2F1}">
      <dsp:nvSpPr>
        <dsp:cNvPr id="0" name=""/>
        <dsp:cNvSpPr/>
      </dsp:nvSpPr>
      <dsp:spPr>
        <a:xfrm>
          <a:off x="2518106" y="421396"/>
          <a:ext cx="4459845" cy="4459845"/>
        </a:xfrm>
        <a:prstGeom prst="blockArc">
          <a:avLst>
            <a:gd name="adj1" fmla="val 1123386"/>
            <a:gd name="adj2" fmla="val 3261093"/>
            <a:gd name="adj3" fmla="val 2756"/>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2B52F98-D2D3-4635-804E-B4FDD86FC651}">
      <dsp:nvSpPr>
        <dsp:cNvPr id="0" name=""/>
        <dsp:cNvSpPr/>
      </dsp:nvSpPr>
      <dsp:spPr>
        <a:xfrm>
          <a:off x="2391797" y="389771"/>
          <a:ext cx="4734438" cy="4459845"/>
        </a:xfrm>
        <a:prstGeom prst="blockArc">
          <a:avLst>
            <a:gd name="adj1" fmla="val 20452539"/>
            <a:gd name="adj2" fmla="val 1175720"/>
            <a:gd name="adj3" fmla="val 2756"/>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0086910-630C-4E4B-B2DA-F7F1A6475D4D}">
      <dsp:nvSpPr>
        <dsp:cNvPr id="0" name=""/>
        <dsp:cNvSpPr/>
      </dsp:nvSpPr>
      <dsp:spPr>
        <a:xfrm>
          <a:off x="2841236" y="728916"/>
          <a:ext cx="4459845" cy="4459845"/>
        </a:xfrm>
        <a:prstGeom prst="blockArc">
          <a:avLst>
            <a:gd name="adj1" fmla="val 17598565"/>
            <a:gd name="adj2" fmla="val 19728634"/>
            <a:gd name="adj3" fmla="val 2756"/>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99203F1-267C-4631-9EB8-33096A2B38F7}">
      <dsp:nvSpPr>
        <dsp:cNvPr id="0" name=""/>
        <dsp:cNvSpPr/>
      </dsp:nvSpPr>
      <dsp:spPr>
        <a:xfrm>
          <a:off x="2449610" y="427302"/>
          <a:ext cx="4459845" cy="4459845"/>
        </a:xfrm>
        <a:prstGeom prst="blockArc">
          <a:avLst>
            <a:gd name="adj1" fmla="val 15763738"/>
            <a:gd name="adj2" fmla="val 18300826"/>
            <a:gd name="adj3" fmla="val 2756"/>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2DFFF05-7401-4E06-B3E4-AA3F127DDB95}">
      <dsp:nvSpPr>
        <dsp:cNvPr id="0" name=""/>
        <dsp:cNvSpPr/>
      </dsp:nvSpPr>
      <dsp:spPr>
        <a:xfrm>
          <a:off x="3701277" y="1922203"/>
          <a:ext cx="1219354" cy="1219354"/>
        </a:xfrm>
        <a:prstGeom prst="ellipse">
          <a:avLst/>
        </a:prstGeom>
        <a:solidFill>
          <a:schemeClr val="accent4"/>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Career </a:t>
          </a:r>
        </a:p>
        <a:p>
          <a:pPr lvl="0" algn="ctr" defTabSz="577850">
            <a:lnSpc>
              <a:spcPct val="90000"/>
            </a:lnSpc>
            <a:spcBef>
              <a:spcPct val="0"/>
            </a:spcBef>
            <a:spcAft>
              <a:spcPct val="35000"/>
            </a:spcAft>
          </a:pPr>
          <a:r>
            <a:rPr lang="en-US" sz="1300" kern="1200" dirty="0" smtClean="0"/>
            <a:t>Academy</a:t>
          </a:r>
        </a:p>
        <a:p>
          <a:pPr lvl="0" algn="ctr" defTabSz="577850">
            <a:lnSpc>
              <a:spcPct val="90000"/>
            </a:lnSpc>
            <a:spcBef>
              <a:spcPct val="0"/>
            </a:spcBef>
            <a:spcAft>
              <a:spcPct val="35000"/>
            </a:spcAft>
          </a:pPr>
          <a:r>
            <a:rPr lang="en-US" sz="1300" kern="1200" dirty="0" smtClean="0"/>
            <a:t>Focus Area</a:t>
          </a:r>
          <a:endParaRPr lang="en-US" sz="1300" kern="1200" dirty="0"/>
        </a:p>
      </dsp:txBody>
      <dsp:txXfrm>
        <a:off x="3701277" y="1922203"/>
        <a:ext cx="1219354" cy="1219354"/>
      </dsp:txXfrm>
    </dsp:sp>
    <dsp:sp modelId="{9B408694-B20F-4DAD-95A0-C4D93BBC8944}">
      <dsp:nvSpPr>
        <dsp:cNvPr id="0" name=""/>
        <dsp:cNvSpPr/>
      </dsp:nvSpPr>
      <dsp:spPr>
        <a:xfrm>
          <a:off x="3784852" y="144015"/>
          <a:ext cx="1001399" cy="988075"/>
        </a:xfrm>
        <a:prstGeom prst="ellipse">
          <a:avLst/>
        </a:prstGeom>
        <a:solidFill>
          <a:schemeClr val="accent2">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English</a:t>
          </a:r>
          <a:endParaRPr lang="en-US" sz="800" b="1" kern="1200" dirty="0"/>
        </a:p>
      </dsp:txBody>
      <dsp:txXfrm>
        <a:off x="3784852" y="144015"/>
        <a:ext cx="1001399" cy="988075"/>
      </dsp:txXfrm>
    </dsp:sp>
    <dsp:sp modelId="{3E535A1C-EFE9-4D06-93AC-87DD378EE79C}">
      <dsp:nvSpPr>
        <dsp:cNvPr id="0" name=""/>
        <dsp:cNvSpPr/>
      </dsp:nvSpPr>
      <dsp:spPr>
        <a:xfrm>
          <a:off x="5297020" y="576070"/>
          <a:ext cx="1057417" cy="884642"/>
        </a:xfrm>
        <a:prstGeom prst="ellipse">
          <a:avLst/>
        </a:prstGeom>
        <a:solidFill>
          <a:schemeClr val="accent2">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Math</a:t>
          </a:r>
          <a:endParaRPr lang="en-US" sz="800" b="1" kern="1200" dirty="0"/>
        </a:p>
      </dsp:txBody>
      <dsp:txXfrm>
        <a:off x="5297020" y="576070"/>
        <a:ext cx="1057417" cy="884642"/>
      </dsp:txXfrm>
    </dsp:sp>
    <dsp:sp modelId="{375CD928-E659-4F02-9F68-74E037B3B413}">
      <dsp:nvSpPr>
        <dsp:cNvPr id="0" name=""/>
        <dsp:cNvSpPr/>
      </dsp:nvSpPr>
      <dsp:spPr>
        <a:xfrm>
          <a:off x="6305133" y="1401786"/>
          <a:ext cx="1063409" cy="994818"/>
        </a:xfrm>
        <a:prstGeom prst="ellipse">
          <a:avLst/>
        </a:prstGeom>
        <a:solidFill>
          <a:schemeClr val="accent2">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Social Studies</a:t>
          </a:r>
          <a:endParaRPr lang="en-US" sz="800" b="1" kern="1200" dirty="0"/>
        </a:p>
      </dsp:txBody>
      <dsp:txXfrm>
        <a:off x="6305133" y="1401786"/>
        <a:ext cx="1063409" cy="994818"/>
      </dsp:txXfrm>
    </dsp:sp>
    <dsp:sp modelId="{F41AB95B-8AFF-4D9A-842C-5F696FDCF768}">
      <dsp:nvSpPr>
        <dsp:cNvPr id="0" name=""/>
        <dsp:cNvSpPr/>
      </dsp:nvSpPr>
      <dsp:spPr>
        <a:xfrm>
          <a:off x="6283495" y="2826065"/>
          <a:ext cx="1094700" cy="1062368"/>
        </a:xfrm>
        <a:prstGeom prst="ellipse">
          <a:avLst/>
        </a:prstGeom>
        <a:solidFill>
          <a:schemeClr val="accent2">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Science</a:t>
          </a:r>
          <a:endParaRPr lang="en-US" sz="800" b="1" kern="1200" dirty="0"/>
        </a:p>
      </dsp:txBody>
      <dsp:txXfrm>
        <a:off x="6283495" y="2826065"/>
        <a:ext cx="1094700" cy="1062368"/>
      </dsp:txXfrm>
    </dsp:sp>
    <dsp:sp modelId="{D8215352-B762-402F-BD52-1CEF5AE8C308}">
      <dsp:nvSpPr>
        <dsp:cNvPr id="0" name=""/>
        <dsp:cNvSpPr/>
      </dsp:nvSpPr>
      <dsp:spPr>
        <a:xfrm>
          <a:off x="5381542" y="3922066"/>
          <a:ext cx="1296402" cy="1032673"/>
        </a:xfrm>
        <a:prstGeom prst="ellipse">
          <a:avLst/>
        </a:prstGeom>
        <a:solidFill>
          <a:schemeClr val="accent3">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Industry Credentials and/or Certificates </a:t>
          </a:r>
          <a:endParaRPr lang="en-US" sz="800" b="1" kern="1200" dirty="0"/>
        </a:p>
      </dsp:txBody>
      <dsp:txXfrm>
        <a:off x="5381542" y="3922066"/>
        <a:ext cx="1296402" cy="1032673"/>
      </dsp:txXfrm>
    </dsp:sp>
    <dsp:sp modelId="{43145181-9A8D-4BD6-8C42-73CFF0E7688D}">
      <dsp:nvSpPr>
        <dsp:cNvPr id="0" name=""/>
        <dsp:cNvSpPr/>
      </dsp:nvSpPr>
      <dsp:spPr>
        <a:xfrm>
          <a:off x="3838348" y="4176471"/>
          <a:ext cx="1099651" cy="1075470"/>
        </a:xfrm>
        <a:prstGeom prst="ellipse">
          <a:avLst/>
        </a:prstGeom>
        <a:solidFill>
          <a:schemeClr val="accent3">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Internships &amp; Community</a:t>
          </a:r>
        </a:p>
        <a:p>
          <a:pPr lvl="0" algn="ctr" defTabSz="355600">
            <a:lnSpc>
              <a:spcPct val="90000"/>
            </a:lnSpc>
            <a:spcBef>
              <a:spcPct val="0"/>
            </a:spcBef>
            <a:spcAft>
              <a:spcPct val="35000"/>
            </a:spcAft>
          </a:pPr>
          <a:r>
            <a:rPr lang="en-US" sz="800" b="1" kern="1200" dirty="0" smtClean="0"/>
            <a:t>Partnerships </a:t>
          </a:r>
          <a:endParaRPr lang="en-US" sz="800" b="1" kern="1200" dirty="0"/>
        </a:p>
      </dsp:txBody>
      <dsp:txXfrm>
        <a:off x="3838348" y="4176471"/>
        <a:ext cx="1099651" cy="1075470"/>
      </dsp:txXfrm>
    </dsp:sp>
    <dsp:sp modelId="{6C801D74-AABB-4E3F-9C0B-24C05C3D3F56}">
      <dsp:nvSpPr>
        <dsp:cNvPr id="0" name=""/>
        <dsp:cNvSpPr/>
      </dsp:nvSpPr>
      <dsp:spPr>
        <a:xfrm>
          <a:off x="2198523" y="4010600"/>
          <a:ext cx="1238805" cy="1066593"/>
        </a:xfrm>
        <a:prstGeom prst="ellipse">
          <a:avLst/>
        </a:prstGeom>
        <a:solidFill>
          <a:schemeClr val="accent3">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Economic Development &amp; Community</a:t>
          </a:r>
        </a:p>
        <a:p>
          <a:pPr lvl="0" algn="ctr" defTabSz="355600">
            <a:lnSpc>
              <a:spcPct val="90000"/>
            </a:lnSpc>
            <a:spcBef>
              <a:spcPct val="0"/>
            </a:spcBef>
            <a:spcAft>
              <a:spcPct val="35000"/>
            </a:spcAft>
          </a:pPr>
          <a:r>
            <a:rPr lang="en-US" sz="800" b="1" kern="1200" dirty="0" smtClean="0"/>
            <a:t>Transformation</a:t>
          </a:r>
          <a:endParaRPr lang="en-US" sz="800" b="1" kern="1200" dirty="0"/>
        </a:p>
      </dsp:txBody>
      <dsp:txXfrm>
        <a:off x="2198523" y="4010600"/>
        <a:ext cx="1238805" cy="1066593"/>
      </dsp:txXfrm>
    </dsp:sp>
    <dsp:sp modelId="{1342174B-0F74-43DE-B113-DD08E02560B6}">
      <dsp:nvSpPr>
        <dsp:cNvPr id="0" name=""/>
        <dsp:cNvSpPr/>
      </dsp:nvSpPr>
      <dsp:spPr>
        <a:xfrm>
          <a:off x="1152129" y="2808312"/>
          <a:ext cx="1171537" cy="1125053"/>
        </a:xfrm>
        <a:prstGeom prst="ellipse">
          <a:avLst/>
        </a:prstGeom>
        <a:solidFill>
          <a:schemeClr val="accent1">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Digital Learning &amp; One to One Computing</a:t>
          </a:r>
          <a:endParaRPr lang="en-US" sz="800" b="1" kern="1200" dirty="0"/>
        </a:p>
      </dsp:txBody>
      <dsp:txXfrm>
        <a:off x="1152129" y="2808312"/>
        <a:ext cx="1171537" cy="1125053"/>
      </dsp:txXfrm>
    </dsp:sp>
    <dsp:sp modelId="{41325E87-A91A-4A14-8BE8-02050CF654DB}">
      <dsp:nvSpPr>
        <dsp:cNvPr id="0" name=""/>
        <dsp:cNvSpPr/>
      </dsp:nvSpPr>
      <dsp:spPr>
        <a:xfrm>
          <a:off x="1049314" y="1440161"/>
          <a:ext cx="1197348" cy="1107188"/>
        </a:xfrm>
        <a:prstGeom prst="ellipse">
          <a:avLst/>
        </a:prstGeom>
        <a:solidFill>
          <a:schemeClr val="accent1">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Anywhere, Anytime, Online Learning</a:t>
          </a:r>
          <a:endParaRPr lang="en-US" sz="800" b="1" kern="1200" dirty="0"/>
        </a:p>
      </dsp:txBody>
      <dsp:txXfrm>
        <a:off x="1049314" y="1440161"/>
        <a:ext cx="1197348" cy="1107188"/>
      </dsp:txXfrm>
    </dsp:sp>
    <dsp:sp modelId="{A10DC459-79C5-4597-9110-E30F389A6B22}">
      <dsp:nvSpPr>
        <dsp:cNvPr id="0" name=""/>
        <dsp:cNvSpPr/>
      </dsp:nvSpPr>
      <dsp:spPr>
        <a:xfrm>
          <a:off x="2129426" y="432043"/>
          <a:ext cx="1106676" cy="920389"/>
        </a:xfrm>
        <a:prstGeom prst="ellipse">
          <a:avLst/>
        </a:prstGeom>
        <a:solidFill>
          <a:schemeClr val="accent2">
            <a:lumMod val="7500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Dual College Credit Opportunities</a:t>
          </a:r>
          <a:endParaRPr lang="en-US" sz="800" b="1" kern="1200" dirty="0"/>
        </a:p>
      </dsp:txBody>
      <dsp:txXfrm>
        <a:off x="2129426" y="432043"/>
        <a:ext cx="1106676" cy="92038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D0D7F2-CA74-42C0-B085-79695C710731}">
      <dsp:nvSpPr>
        <dsp:cNvPr id="0" name=""/>
        <dsp:cNvSpPr/>
      </dsp:nvSpPr>
      <dsp:spPr>
        <a:xfrm>
          <a:off x="0" y="288033"/>
          <a:ext cx="60960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0D9C7-9EB2-4EE0-B682-E3AF68D42356}">
      <dsp:nvSpPr>
        <dsp:cNvPr id="0" name=""/>
        <dsp:cNvSpPr/>
      </dsp:nvSpPr>
      <dsp:spPr>
        <a:xfrm>
          <a:off x="288032" y="72008"/>
          <a:ext cx="4267200" cy="413280"/>
        </a:xfrm>
        <a:prstGeom prst="roundRect">
          <a:avLst/>
        </a:prstGeom>
        <a:solidFill>
          <a:schemeClr val="tx2">
            <a:lumMod val="25000"/>
          </a:schemeClr>
        </a:solidFill>
        <a:ln w="25400" cap="flat" cmpd="sng" algn="ctr">
          <a:solidFill>
            <a:schemeClr val="lt1">
              <a:hueOff val="0"/>
              <a:satOff val="0"/>
              <a:lumOff val="0"/>
              <a:alphaOff val="0"/>
            </a:schemeClr>
          </a:solidFill>
          <a:prstDash val="solid"/>
        </a:ln>
        <a:effectLst>
          <a:glow rad="139700">
            <a:schemeClr val="accent1">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en-US" sz="1400" kern="1200" dirty="0" smtClean="0"/>
            <a:t>Online Classes, Anywhere-Anytime</a:t>
          </a:r>
          <a:endParaRPr lang="en-US" sz="1400" kern="1200" dirty="0"/>
        </a:p>
      </dsp:txBody>
      <dsp:txXfrm>
        <a:off x="288032" y="72008"/>
        <a:ext cx="4267200" cy="413280"/>
      </dsp:txXfrm>
    </dsp:sp>
    <dsp:sp modelId="{ECB70AE8-0EAB-4232-99FC-0C85FC2CBE6E}">
      <dsp:nvSpPr>
        <dsp:cNvPr id="0" name=""/>
        <dsp:cNvSpPr/>
      </dsp:nvSpPr>
      <dsp:spPr>
        <a:xfrm>
          <a:off x="0" y="1080119"/>
          <a:ext cx="60960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D1A2D-C3DA-4CC5-953F-8CB0B9287929}">
      <dsp:nvSpPr>
        <dsp:cNvPr id="0" name=""/>
        <dsp:cNvSpPr/>
      </dsp:nvSpPr>
      <dsp:spPr>
        <a:xfrm>
          <a:off x="288032" y="864094"/>
          <a:ext cx="4267200" cy="413280"/>
        </a:xfrm>
        <a:prstGeom prst="roundRect">
          <a:avLst/>
        </a:prstGeom>
        <a:solidFill>
          <a:schemeClr val="tx2">
            <a:lumMod val="25000"/>
          </a:schemeClr>
        </a:solidFill>
        <a:ln w="25400" cap="flat" cmpd="sng" algn="ctr">
          <a:solidFill>
            <a:schemeClr val="lt1">
              <a:hueOff val="0"/>
              <a:satOff val="0"/>
              <a:lumOff val="0"/>
              <a:alphaOff val="0"/>
            </a:schemeClr>
          </a:solidFill>
          <a:prstDash val="solid"/>
        </a:ln>
        <a:effectLst>
          <a:glow rad="101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en-US" sz="1400" kern="1200" dirty="0" smtClean="0"/>
            <a:t>Industry-Recognized Credentials and Certificates</a:t>
          </a:r>
          <a:endParaRPr lang="en-US" sz="1400" kern="1200" dirty="0"/>
        </a:p>
      </dsp:txBody>
      <dsp:txXfrm>
        <a:off x="288032" y="864094"/>
        <a:ext cx="4267200" cy="413280"/>
      </dsp:txXfrm>
    </dsp:sp>
    <dsp:sp modelId="{88407B6C-1FE4-4E7C-8117-48F646B30DB8}">
      <dsp:nvSpPr>
        <dsp:cNvPr id="0" name=""/>
        <dsp:cNvSpPr/>
      </dsp:nvSpPr>
      <dsp:spPr>
        <a:xfrm>
          <a:off x="0" y="1944217"/>
          <a:ext cx="60960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4F8D00-705E-4647-B27B-F906E833545F}">
      <dsp:nvSpPr>
        <dsp:cNvPr id="0" name=""/>
        <dsp:cNvSpPr/>
      </dsp:nvSpPr>
      <dsp:spPr>
        <a:xfrm>
          <a:off x="288032" y="1656185"/>
          <a:ext cx="4267200" cy="413280"/>
        </a:xfrm>
        <a:prstGeom prst="roundRect">
          <a:avLst/>
        </a:prstGeom>
        <a:solidFill>
          <a:schemeClr val="tx2">
            <a:lumMod val="25000"/>
          </a:schemeClr>
        </a:solidFill>
        <a:ln w="25400" cap="flat" cmpd="sng" algn="ctr">
          <a:solidFill>
            <a:schemeClr val="lt1">
              <a:hueOff val="0"/>
              <a:satOff val="0"/>
              <a:lumOff val="0"/>
              <a:alphaOff val="0"/>
            </a:schemeClr>
          </a:solidFill>
          <a:prstDash val="solid"/>
        </a:ln>
        <a:effectLst>
          <a:glow rad="101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en-US" sz="1400" kern="1200" dirty="0" smtClean="0"/>
            <a:t>Internships</a:t>
          </a:r>
          <a:endParaRPr lang="en-US" sz="1400" kern="1200" dirty="0"/>
        </a:p>
      </dsp:txBody>
      <dsp:txXfrm>
        <a:off x="288032" y="1656185"/>
        <a:ext cx="4267200" cy="4132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5EA3EF-A590-47B9-B1EF-83F0EB1842C1}">
      <dsp:nvSpPr>
        <dsp:cNvPr id="0" name=""/>
        <dsp:cNvSpPr/>
      </dsp:nvSpPr>
      <dsp:spPr>
        <a:xfrm rot="16200000">
          <a:off x="-822246" y="823275"/>
          <a:ext cx="4320480" cy="2673929"/>
        </a:xfrm>
        <a:prstGeom prst="flowChartManualOperation">
          <a:avLst/>
        </a:prstGeom>
        <a:solidFill>
          <a:schemeClr val="tx2">
            <a:lumMod val="2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0" rIns="95407" bIns="0" numCol="1" spcCol="1270" anchor="t" anchorCtr="0">
          <a:noAutofit/>
        </a:bodyPr>
        <a:lstStyle/>
        <a:p>
          <a:pPr lvl="0" algn="l" defTabSz="666750">
            <a:lnSpc>
              <a:spcPct val="90000"/>
            </a:lnSpc>
            <a:spcBef>
              <a:spcPct val="0"/>
            </a:spcBef>
            <a:spcAft>
              <a:spcPct val="35000"/>
            </a:spcAft>
          </a:pPr>
          <a:r>
            <a:rPr lang="en-US" sz="1500" kern="1200" dirty="0" smtClean="0"/>
            <a:t>Collaborative</a:t>
          </a:r>
        </a:p>
        <a:p>
          <a:pPr marL="114300" lvl="1" indent="-114300" algn="l" defTabSz="533400">
            <a:lnSpc>
              <a:spcPct val="90000"/>
            </a:lnSpc>
            <a:spcBef>
              <a:spcPct val="0"/>
            </a:spcBef>
            <a:spcAft>
              <a:spcPct val="15000"/>
            </a:spcAft>
            <a:buChar char="••"/>
          </a:pPr>
          <a:r>
            <a:rPr lang="en-US" sz="1200" kern="1200" dirty="0" smtClean="0"/>
            <a:t>Partnerships</a:t>
          </a:r>
          <a:endParaRPr lang="en-US" sz="1200" kern="1200" dirty="0"/>
        </a:p>
        <a:p>
          <a:pPr marL="114300" lvl="1" indent="-114300" algn="l" defTabSz="533400">
            <a:lnSpc>
              <a:spcPct val="90000"/>
            </a:lnSpc>
            <a:spcBef>
              <a:spcPct val="0"/>
            </a:spcBef>
            <a:spcAft>
              <a:spcPct val="15000"/>
            </a:spcAft>
            <a:buChar char="••"/>
          </a:pPr>
          <a:r>
            <a:rPr lang="en-US" sz="1200" kern="1200" dirty="0" smtClean="0"/>
            <a:t>Professional Development</a:t>
          </a:r>
          <a:endParaRPr lang="en-US" sz="1200" kern="1200" dirty="0"/>
        </a:p>
        <a:p>
          <a:pPr marL="114300" lvl="1" indent="-114300" algn="l" defTabSz="533400">
            <a:lnSpc>
              <a:spcPct val="90000"/>
            </a:lnSpc>
            <a:spcBef>
              <a:spcPct val="0"/>
            </a:spcBef>
            <a:spcAft>
              <a:spcPct val="15000"/>
            </a:spcAft>
            <a:buChar char="••"/>
          </a:pPr>
          <a:r>
            <a:rPr lang="en-US" sz="1200" kern="1200" dirty="0" smtClean="0"/>
            <a:t>Internships, Service Learning, Job Shadowing and School-Based Enterprises</a:t>
          </a:r>
          <a:endParaRPr lang="en-US" sz="1200" kern="1200" dirty="0"/>
        </a:p>
        <a:p>
          <a:pPr marL="114300" lvl="1" indent="-114300" algn="l" defTabSz="533400">
            <a:lnSpc>
              <a:spcPct val="90000"/>
            </a:lnSpc>
            <a:spcBef>
              <a:spcPct val="0"/>
            </a:spcBef>
            <a:spcAft>
              <a:spcPct val="15000"/>
            </a:spcAft>
            <a:buChar char="••"/>
          </a:pPr>
          <a:r>
            <a:rPr lang="en-US" sz="1200" kern="1200" dirty="0" smtClean="0"/>
            <a:t>Industry Credentials and/or Certifications</a:t>
          </a:r>
          <a:endParaRPr lang="en-US" sz="1200" kern="1200" dirty="0"/>
        </a:p>
        <a:p>
          <a:pPr marL="114300" lvl="1" indent="-114300" algn="l" defTabSz="533400">
            <a:lnSpc>
              <a:spcPct val="90000"/>
            </a:lnSpc>
            <a:spcBef>
              <a:spcPct val="0"/>
            </a:spcBef>
            <a:spcAft>
              <a:spcPct val="15000"/>
            </a:spcAft>
            <a:buChar char="••"/>
          </a:pPr>
          <a:r>
            <a:rPr lang="en-US" sz="1200" kern="1200" dirty="0" smtClean="0"/>
            <a:t>Dual Academic and College Credit</a:t>
          </a:r>
          <a:endParaRPr lang="en-US" sz="1200" kern="1200" dirty="0"/>
        </a:p>
      </dsp:txBody>
      <dsp:txXfrm rot="16200000">
        <a:off x="-822246" y="823275"/>
        <a:ext cx="4320480" cy="2673929"/>
      </dsp:txXfrm>
    </dsp:sp>
    <dsp:sp modelId="{8A8C127A-E45E-4337-B2FB-D3964FDB4F00}">
      <dsp:nvSpPr>
        <dsp:cNvPr id="0" name=""/>
        <dsp:cNvSpPr/>
      </dsp:nvSpPr>
      <dsp:spPr>
        <a:xfrm rot="16200000">
          <a:off x="2052228" y="823275"/>
          <a:ext cx="4320480" cy="2673929"/>
        </a:xfrm>
        <a:prstGeom prst="flowChartManualOperation">
          <a:avLst/>
        </a:prstGeom>
        <a:solidFill>
          <a:schemeClr val="tx2">
            <a:lumMod val="2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0" rIns="95407" bIns="0" numCol="1" spcCol="1270" anchor="t" anchorCtr="0">
          <a:noAutofit/>
        </a:bodyPr>
        <a:lstStyle/>
        <a:p>
          <a:pPr lvl="0" algn="l" defTabSz="666750">
            <a:lnSpc>
              <a:spcPct val="90000"/>
            </a:lnSpc>
            <a:spcBef>
              <a:spcPct val="0"/>
            </a:spcBef>
            <a:spcAft>
              <a:spcPct val="35000"/>
            </a:spcAft>
          </a:pPr>
          <a:r>
            <a:rPr lang="en-US" sz="1500" kern="1200" dirty="0" smtClean="0"/>
            <a:t>Systemic</a:t>
          </a:r>
          <a:endParaRPr lang="en-US" sz="1500" kern="1200" dirty="0"/>
        </a:p>
        <a:p>
          <a:pPr marL="114300" lvl="1" indent="-114300" algn="l" defTabSz="533400">
            <a:lnSpc>
              <a:spcPct val="90000"/>
            </a:lnSpc>
            <a:spcBef>
              <a:spcPct val="0"/>
            </a:spcBef>
            <a:spcAft>
              <a:spcPct val="15000"/>
            </a:spcAft>
            <a:buChar char="••"/>
          </a:pPr>
          <a:r>
            <a:rPr lang="en-US" sz="1200" kern="1200" dirty="0" smtClean="0"/>
            <a:t>All High School Students Enrolled in an Academy</a:t>
          </a:r>
          <a:endParaRPr lang="en-US" sz="1200" kern="1200" dirty="0"/>
        </a:p>
        <a:p>
          <a:pPr marL="114300" lvl="1" indent="-114300" algn="l" defTabSz="533400">
            <a:lnSpc>
              <a:spcPct val="90000"/>
            </a:lnSpc>
            <a:spcBef>
              <a:spcPct val="0"/>
            </a:spcBef>
            <a:spcAft>
              <a:spcPct val="15000"/>
            </a:spcAft>
            <a:buChar char="••"/>
          </a:pPr>
          <a:r>
            <a:rPr lang="en-US" sz="1200" kern="1200" dirty="0" smtClean="0"/>
            <a:t>Accountability and Evaluation Systems</a:t>
          </a:r>
          <a:endParaRPr lang="en-US" sz="1200" kern="1200" dirty="0"/>
        </a:p>
        <a:p>
          <a:pPr marL="114300" lvl="1" indent="-114300" algn="l" defTabSz="533400">
            <a:lnSpc>
              <a:spcPct val="90000"/>
            </a:lnSpc>
            <a:spcBef>
              <a:spcPct val="0"/>
            </a:spcBef>
            <a:spcAft>
              <a:spcPct val="15000"/>
            </a:spcAft>
            <a:buChar char="••"/>
          </a:pPr>
          <a:r>
            <a:rPr lang="en-US" sz="1200" kern="1200" dirty="0" smtClean="0"/>
            <a:t>College and Career Readiness Standards (Common Core)</a:t>
          </a:r>
          <a:endParaRPr lang="en-US" sz="1200" kern="1200" dirty="0"/>
        </a:p>
        <a:p>
          <a:pPr marL="114300" lvl="1" indent="-114300" algn="l" defTabSz="533400">
            <a:lnSpc>
              <a:spcPct val="90000"/>
            </a:lnSpc>
            <a:spcBef>
              <a:spcPct val="0"/>
            </a:spcBef>
            <a:spcAft>
              <a:spcPct val="15000"/>
            </a:spcAft>
            <a:buChar char="••"/>
          </a:pPr>
          <a:r>
            <a:rPr lang="en-US" sz="1200" kern="1200" dirty="0" smtClean="0"/>
            <a:t>Course Sequences</a:t>
          </a:r>
          <a:endParaRPr lang="en-US" sz="1200" kern="1200" dirty="0"/>
        </a:p>
        <a:p>
          <a:pPr marL="114300" lvl="1" indent="-114300" algn="l" defTabSz="533400">
            <a:lnSpc>
              <a:spcPct val="90000"/>
            </a:lnSpc>
            <a:spcBef>
              <a:spcPct val="0"/>
            </a:spcBef>
            <a:spcAft>
              <a:spcPct val="15000"/>
            </a:spcAft>
            <a:buChar char="••"/>
          </a:pPr>
          <a:r>
            <a:rPr lang="en-US" sz="1200" kern="1200" dirty="0" smtClean="0"/>
            <a:t>Credit Transfer Agreements</a:t>
          </a:r>
          <a:endParaRPr lang="en-US" sz="1200" kern="1200" dirty="0"/>
        </a:p>
        <a:p>
          <a:pPr marL="114300" lvl="1" indent="-114300" algn="l" defTabSz="533400">
            <a:lnSpc>
              <a:spcPct val="90000"/>
            </a:lnSpc>
            <a:spcBef>
              <a:spcPct val="0"/>
            </a:spcBef>
            <a:spcAft>
              <a:spcPct val="15000"/>
            </a:spcAft>
            <a:buChar char="••"/>
          </a:pPr>
          <a:r>
            <a:rPr lang="en-US" sz="1200" kern="1200" dirty="0" smtClean="0"/>
            <a:t>Technical Skill Assessments</a:t>
          </a:r>
          <a:endParaRPr lang="en-US" sz="1200" kern="1200" dirty="0"/>
        </a:p>
        <a:p>
          <a:pPr marL="114300" lvl="1" indent="-114300" algn="l" defTabSz="533400">
            <a:lnSpc>
              <a:spcPct val="90000"/>
            </a:lnSpc>
            <a:spcBef>
              <a:spcPct val="0"/>
            </a:spcBef>
            <a:spcAft>
              <a:spcPct val="15000"/>
            </a:spcAft>
            <a:buChar char="••"/>
          </a:pPr>
          <a:r>
            <a:rPr lang="en-US" sz="1200" kern="1200" dirty="0" smtClean="0"/>
            <a:t>PARCC  (Partnership for Assessments of College and Career Readiness) Assessments</a:t>
          </a:r>
          <a:endParaRPr lang="en-US" sz="1200" kern="1200" dirty="0"/>
        </a:p>
      </dsp:txBody>
      <dsp:txXfrm rot="16200000">
        <a:off x="2052228" y="823275"/>
        <a:ext cx="4320480" cy="2673929"/>
      </dsp:txXfrm>
    </dsp:sp>
    <dsp:sp modelId="{5509B42F-4BF6-4D93-9D69-690A1E2A79B8}">
      <dsp:nvSpPr>
        <dsp:cNvPr id="0" name=""/>
        <dsp:cNvSpPr/>
      </dsp:nvSpPr>
      <dsp:spPr>
        <a:xfrm rot="16200000">
          <a:off x="4926702" y="823275"/>
          <a:ext cx="4320480" cy="2673929"/>
        </a:xfrm>
        <a:prstGeom prst="flowChartManualOperation">
          <a:avLst/>
        </a:prstGeom>
        <a:solidFill>
          <a:schemeClr val="tx2">
            <a:lumMod val="2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5250" tIns="0" rIns="95407" bIns="0" numCol="1" spcCol="1270" anchor="t" anchorCtr="0">
          <a:noAutofit/>
        </a:bodyPr>
        <a:lstStyle/>
        <a:p>
          <a:pPr lvl="0" algn="l" defTabSz="666750">
            <a:lnSpc>
              <a:spcPct val="90000"/>
            </a:lnSpc>
            <a:spcBef>
              <a:spcPct val="0"/>
            </a:spcBef>
            <a:spcAft>
              <a:spcPct val="35000"/>
            </a:spcAft>
          </a:pPr>
          <a:r>
            <a:rPr lang="en-US" sz="1500" kern="1200" dirty="0" smtClean="0"/>
            <a:t>Student-Centered</a:t>
          </a:r>
          <a:endParaRPr lang="en-US" sz="1500" kern="1200" dirty="0"/>
        </a:p>
        <a:p>
          <a:pPr marL="114300" lvl="1" indent="-114300" algn="l" defTabSz="533400">
            <a:lnSpc>
              <a:spcPct val="90000"/>
            </a:lnSpc>
            <a:spcBef>
              <a:spcPct val="0"/>
            </a:spcBef>
            <a:spcAft>
              <a:spcPct val="15000"/>
            </a:spcAft>
            <a:buChar char="••"/>
          </a:pPr>
          <a:r>
            <a:rPr lang="en-US" sz="1200" kern="1200" dirty="0" smtClean="0"/>
            <a:t>Broad Academy Clusters Offering Multiple Choices of Program Focus Pathways Offering High Wage and High Opportunities for Future Employment</a:t>
          </a:r>
          <a:endParaRPr lang="en-US" sz="1200" kern="1200" dirty="0"/>
        </a:p>
        <a:p>
          <a:pPr marL="114300" lvl="1" indent="-114300" algn="l" defTabSz="533400">
            <a:lnSpc>
              <a:spcPct val="90000"/>
            </a:lnSpc>
            <a:spcBef>
              <a:spcPct val="0"/>
            </a:spcBef>
            <a:spcAft>
              <a:spcPct val="15000"/>
            </a:spcAft>
            <a:buChar char="••"/>
          </a:pPr>
          <a:r>
            <a:rPr lang="en-US" sz="1200" kern="1200" dirty="0" smtClean="0"/>
            <a:t>Anywhere-Anytime Online and Blended Learning Options</a:t>
          </a:r>
          <a:endParaRPr lang="en-US" sz="1200" kern="1200" dirty="0"/>
        </a:p>
        <a:p>
          <a:pPr marL="114300" lvl="1" indent="-114300" algn="l" defTabSz="533400">
            <a:lnSpc>
              <a:spcPct val="90000"/>
            </a:lnSpc>
            <a:spcBef>
              <a:spcPct val="0"/>
            </a:spcBef>
            <a:spcAft>
              <a:spcPct val="15000"/>
            </a:spcAft>
            <a:buChar char="••"/>
          </a:pPr>
          <a:r>
            <a:rPr lang="en-US" sz="1200" kern="1200" dirty="0" smtClean="0"/>
            <a:t>Guidance Counseling and Academic Advisement</a:t>
          </a:r>
          <a:endParaRPr lang="en-US" sz="1200" kern="1200" dirty="0"/>
        </a:p>
        <a:p>
          <a:pPr marL="114300" lvl="1" indent="-114300" algn="l" defTabSz="533400">
            <a:lnSpc>
              <a:spcPct val="90000"/>
            </a:lnSpc>
            <a:spcBef>
              <a:spcPct val="0"/>
            </a:spcBef>
            <a:spcAft>
              <a:spcPct val="15000"/>
            </a:spcAft>
            <a:buChar char="••"/>
          </a:pPr>
          <a:r>
            <a:rPr lang="en-US" sz="1200" kern="1200" dirty="0" smtClean="0"/>
            <a:t>Teaching and Learning Strategies Focused on Student Development</a:t>
          </a:r>
          <a:endParaRPr lang="en-US" sz="1200" kern="1200" dirty="0"/>
        </a:p>
        <a:p>
          <a:pPr marL="114300" lvl="1" indent="-114300" algn="l" defTabSz="533400">
            <a:lnSpc>
              <a:spcPct val="90000"/>
            </a:lnSpc>
            <a:spcBef>
              <a:spcPct val="0"/>
            </a:spcBef>
            <a:spcAft>
              <a:spcPct val="15000"/>
            </a:spcAft>
            <a:buChar char="••"/>
          </a:pPr>
          <a:r>
            <a:rPr lang="en-US" sz="1200" kern="1200" dirty="0" smtClean="0"/>
            <a:t>“Early College” Options for Students to Earn AA Degree </a:t>
          </a:r>
          <a:endParaRPr lang="en-US" sz="1200" kern="1200" dirty="0"/>
        </a:p>
      </dsp:txBody>
      <dsp:txXfrm rot="16200000">
        <a:off x="4926702" y="823275"/>
        <a:ext cx="4320480" cy="267392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F7C22F-813F-44B3-9FC6-149153772721}">
      <dsp:nvSpPr>
        <dsp:cNvPr id="0" name=""/>
        <dsp:cNvSpPr/>
      </dsp:nvSpPr>
      <dsp:spPr>
        <a:xfrm>
          <a:off x="1924228" y="99553"/>
          <a:ext cx="2765107" cy="2765107"/>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A Commitment to College and Career Readiness</a:t>
          </a:r>
          <a:endParaRPr lang="en-US" sz="1900" kern="1200" dirty="0"/>
        </a:p>
      </dsp:txBody>
      <dsp:txXfrm>
        <a:off x="2292909" y="583446"/>
        <a:ext cx="2027745" cy="1244298"/>
      </dsp:txXfrm>
    </dsp:sp>
    <dsp:sp modelId="{3880361F-0AD8-4FE9-8487-694FBDFD7B95}">
      <dsp:nvSpPr>
        <dsp:cNvPr id="0" name=""/>
        <dsp:cNvSpPr/>
      </dsp:nvSpPr>
      <dsp:spPr>
        <a:xfrm>
          <a:off x="2927557" y="1785798"/>
          <a:ext cx="2765107" cy="2765107"/>
        </a:xfrm>
        <a:prstGeom prst="ellipse">
          <a:avLst/>
        </a:prstGeom>
        <a:solidFill>
          <a:schemeClr val="accent2">
            <a:alpha val="50000"/>
            <a:hueOff val="-10081594"/>
            <a:satOff val="4384"/>
            <a:lumOff val="1275"/>
            <a:alphaOff val="0"/>
          </a:schemeClr>
        </a:solidFill>
        <a:ln>
          <a:noFill/>
        </a:ln>
        <a:effectLst>
          <a:outerShdw blurRad="57150" dist="38100" dir="5400000" algn="ctr" rotWithShape="0">
            <a:schemeClr val="accent2">
              <a:alpha val="50000"/>
              <a:hueOff val="-10081594"/>
              <a:satOff val="4384"/>
              <a:lumOff val="1275"/>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A Model For Innovative Digital Learning</a:t>
          </a:r>
          <a:endParaRPr lang="en-US" sz="1900" kern="1200" dirty="0"/>
        </a:p>
      </dsp:txBody>
      <dsp:txXfrm>
        <a:off x="3773219" y="2500117"/>
        <a:ext cx="1659064" cy="1520808"/>
      </dsp:txXfrm>
    </dsp:sp>
    <dsp:sp modelId="{28C3412B-E4ED-4CE8-9E9C-569C1B9144A7}">
      <dsp:nvSpPr>
        <dsp:cNvPr id="0" name=""/>
        <dsp:cNvSpPr/>
      </dsp:nvSpPr>
      <dsp:spPr>
        <a:xfrm>
          <a:off x="932071" y="1785798"/>
          <a:ext cx="2765107" cy="2765107"/>
        </a:xfrm>
        <a:prstGeom prst="ellipse">
          <a:avLst/>
        </a:prstGeom>
        <a:solidFill>
          <a:schemeClr val="accent2">
            <a:alpha val="50000"/>
            <a:hueOff val="-20163188"/>
            <a:satOff val="8769"/>
            <a:lumOff val="2550"/>
            <a:alphaOff val="0"/>
          </a:schemeClr>
        </a:solidFill>
        <a:ln>
          <a:noFill/>
        </a:ln>
        <a:effectLst>
          <a:outerShdw blurRad="57150" dist="38100" dir="5400000" algn="ctr" rotWithShape="0">
            <a:schemeClr val="accent2">
              <a:alpha val="50000"/>
              <a:hueOff val="-20163188"/>
              <a:satOff val="8769"/>
              <a:lumOff val="255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Partnerships For Community Transformation</a:t>
          </a:r>
          <a:endParaRPr lang="en-US" sz="1900" kern="1200" dirty="0"/>
        </a:p>
      </dsp:txBody>
      <dsp:txXfrm>
        <a:off x="1192452" y="2500117"/>
        <a:ext cx="1659064" cy="152080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FBE033-B213-4AA3-9BD6-57EA599FCCD9}">
      <dsp:nvSpPr>
        <dsp:cNvPr id="0" name=""/>
        <dsp:cNvSpPr/>
      </dsp:nvSpPr>
      <dsp:spPr>
        <a:xfrm>
          <a:off x="0" y="126999"/>
          <a:ext cx="1904999" cy="1143000"/>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City of Tucson-</a:t>
          </a:r>
        </a:p>
        <a:p>
          <a:pPr lvl="0" algn="ctr" defTabSz="577850">
            <a:lnSpc>
              <a:spcPct val="90000"/>
            </a:lnSpc>
            <a:spcBef>
              <a:spcPct val="0"/>
            </a:spcBef>
            <a:spcAft>
              <a:spcPct val="35000"/>
            </a:spcAft>
          </a:pPr>
          <a:r>
            <a:rPr lang="en-US" sz="1300" kern="1200" dirty="0" smtClean="0"/>
            <a:t>Grad Link Project</a:t>
          </a:r>
          <a:endParaRPr lang="en-US" sz="1300" kern="1200" dirty="0"/>
        </a:p>
      </dsp:txBody>
      <dsp:txXfrm>
        <a:off x="0" y="126999"/>
        <a:ext cx="1904999" cy="1143000"/>
      </dsp:txXfrm>
    </dsp:sp>
    <dsp:sp modelId="{90F2CCA1-F2C0-48D2-BABD-576726F5DCAF}">
      <dsp:nvSpPr>
        <dsp:cNvPr id="0" name=""/>
        <dsp:cNvSpPr/>
      </dsp:nvSpPr>
      <dsp:spPr>
        <a:xfrm>
          <a:off x="2095500" y="126999"/>
          <a:ext cx="1904999" cy="1143000"/>
        </a:xfrm>
        <a:prstGeom prst="rect">
          <a:avLst/>
        </a:prstGeom>
        <a:solidFill>
          <a:schemeClr val="accent3">
            <a:alpha val="90000"/>
            <a:hueOff val="0"/>
            <a:satOff val="0"/>
            <a:lumOff val="0"/>
            <a:alphaOff val="-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Tucson Hispanic Chamber of Commerce-Entrepreneurship Curriculum and Certification Project</a:t>
          </a:r>
          <a:endParaRPr lang="en-US" sz="1300" kern="1200" dirty="0"/>
        </a:p>
      </dsp:txBody>
      <dsp:txXfrm>
        <a:off x="2095500" y="126999"/>
        <a:ext cx="1904999" cy="1143000"/>
      </dsp:txXfrm>
    </dsp:sp>
    <dsp:sp modelId="{66ED3B48-21B0-44D4-96FD-2CE870A5D876}">
      <dsp:nvSpPr>
        <dsp:cNvPr id="0" name=""/>
        <dsp:cNvSpPr/>
      </dsp:nvSpPr>
      <dsp:spPr>
        <a:xfrm>
          <a:off x="4191000" y="126999"/>
          <a:ext cx="1904999" cy="1143000"/>
        </a:xfrm>
        <a:prstGeom prst="rect">
          <a:avLst/>
        </a:prstGeom>
        <a:solidFill>
          <a:schemeClr val="accent3">
            <a:alpha val="90000"/>
            <a:hueOff val="0"/>
            <a:satOff val="0"/>
            <a:lumOff val="0"/>
            <a:alphaOff val="-1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Neighborhood Aerospace Business Corridor</a:t>
          </a:r>
          <a:endParaRPr lang="en-US" sz="1300" kern="1200" dirty="0"/>
        </a:p>
      </dsp:txBody>
      <dsp:txXfrm>
        <a:off x="4191000" y="126999"/>
        <a:ext cx="1904999" cy="1143000"/>
      </dsp:txXfrm>
    </dsp:sp>
    <dsp:sp modelId="{BABF771B-5D91-4A68-B3EF-E07A3350B27F}">
      <dsp:nvSpPr>
        <dsp:cNvPr id="0" name=""/>
        <dsp:cNvSpPr/>
      </dsp:nvSpPr>
      <dsp:spPr>
        <a:xfrm>
          <a:off x="0" y="1460500"/>
          <a:ext cx="1904999" cy="1143000"/>
        </a:xfrm>
        <a:prstGeom prst="rect">
          <a:avLst/>
        </a:prstGeom>
        <a:solidFill>
          <a:schemeClr val="accent3">
            <a:alpha val="90000"/>
            <a:hueOff val="0"/>
            <a:satOff val="0"/>
            <a:lumOff val="0"/>
            <a:alphaOff val="-1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University of Arizona Research Parks Internship Project</a:t>
          </a:r>
          <a:endParaRPr lang="en-US" sz="1300" kern="1200" dirty="0"/>
        </a:p>
      </dsp:txBody>
      <dsp:txXfrm>
        <a:off x="0" y="1460500"/>
        <a:ext cx="1904999" cy="1143000"/>
      </dsp:txXfrm>
    </dsp:sp>
    <dsp:sp modelId="{94CCF52B-32AC-4A3E-8641-5B9684AAF71E}">
      <dsp:nvSpPr>
        <dsp:cNvPr id="0" name=""/>
        <dsp:cNvSpPr/>
      </dsp:nvSpPr>
      <dsp:spPr>
        <a:xfrm>
          <a:off x="2095500" y="1460499"/>
          <a:ext cx="1904999" cy="1143000"/>
        </a:xfrm>
        <a:prstGeom prst="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Pima County One Stop Centers Precision Manufacturing  Internship Focus Groups</a:t>
          </a:r>
          <a:endParaRPr lang="en-US" sz="1300" kern="1200" dirty="0"/>
        </a:p>
      </dsp:txBody>
      <dsp:txXfrm>
        <a:off x="2095500" y="1460499"/>
        <a:ext cx="1904999" cy="1143000"/>
      </dsp:txXfrm>
    </dsp:sp>
    <dsp:sp modelId="{5DE7259A-3157-4F23-A399-4655052C4B08}">
      <dsp:nvSpPr>
        <dsp:cNvPr id="0" name=""/>
        <dsp:cNvSpPr/>
      </dsp:nvSpPr>
      <dsp:spPr>
        <a:xfrm>
          <a:off x="4191000" y="1460499"/>
          <a:ext cx="1904999" cy="1143000"/>
        </a:xfrm>
        <a:prstGeom prst="rect">
          <a:avLst/>
        </a:prstGeom>
        <a:solidFill>
          <a:schemeClr val="accent3">
            <a:alpha val="90000"/>
            <a:hueOff val="0"/>
            <a:satOff val="0"/>
            <a:lumOff val="0"/>
            <a:alphaOff val="-2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Southern Arizona Logistics Education Organization (SALEO) Curriculum Development</a:t>
          </a:r>
          <a:endParaRPr lang="en-US" sz="1300" kern="1200" dirty="0"/>
        </a:p>
      </dsp:txBody>
      <dsp:txXfrm>
        <a:off x="4191000" y="1460499"/>
        <a:ext cx="1904999" cy="1143000"/>
      </dsp:txXfrm>
    </dsp:sp>
    <dsp:sp modelId="{44EF283B-93F3-40F6-A046-D0F3E5D4539C}">
      <dsp:nvSpPr>
        <dsp:cNvPr id="0" name=""/>
        <dsp:cNvSpPr/>
      </dsp:nvSpPr>
      <dsp:spPr>
        <a:xfrm>
          <a:off x="0" y="2793999"/>
          <a:ext cx="1904999" cy="1143000"/>
        </a:xfrm>
        <a:prstGeom prst="rect">
          <a:avLst/>
        </a:prstGeom>
        <a:solidFill>
          <a:schemeClr val="accent3">
            <a:alpha val="90000"/>
            <a:hueOff val="0"/>
            <a:satOff val="0"/>
            <a:lumOff val="0"/>
            <a:alphaOff val="-3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University of Arizona College of Medicine-Project HOPE Medical Careers Project </a:t>
          </a:r>
          <a:endParaRPr lang="en-US" sz="1300" kern="1200" dirty="0"/>
        </a:p>
      </dsp:txBody>
      <dsp:txXfrm>
        <a:off x="0" y="2793999"/>
        <a:ext cx="1904999" cy="1143000"/>
      </dsp:txXfrm>
    </dsp:sp>
    <dsp:sp modelId="{31BF83CE-ED93-4ADA-9E8B-9D38E4D8D1FD}">
      <dsp:nvSpPr>
        <dsp:cNvPr id="0" name=""/>
        <dsp:cNvSpPr/>
      </dsp:nvSpPr>
      <dsp:spPr>
        <a:xfrm>
          <a:off x="2095500" y="2793999"/>
          <a:ext cx="1904999" cy="1143000"/>
        </a:xfrm>
        <a:prstGeom prst="rect">
          <a:avLst/>
        </a:prstGeom>
        <a:solidFill>
          <a:schemeClr val="accent3">
            <a:alpha val="90000"/>
            <a:hueOff val="0"/>
            <a:satOff val="0"/>
            <a:lumOff val="0"/>
            <a:alphaOff val="-3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Metropolitan Education Commission Regional College Access Center</a:t>
          </a:r>
          <a:endParaRPr lang="en-US" sz="1300" kern="1200" dirty="0"/>
        </a:p>
      </dsp:txBody>
      <dsp:txXfrm>
        <a:off x="2095500" y="2793999"/>
        <a:ext cx="1904999" cy="1143000"/>
      </dsp:txXfrm>
    </dsp:sp>
    <dsp:sp modelId="{56109610-9A15-4625-8C53-9F47242C5540}">
      <dsp:nvSpPr>
        <dsp:cNvPr id="0" name=""/>
        <dsp:cNvSpPr/>
      </dsp:nvSpPr>
      <dsp:spPr>
        <a:xfrm>
          <a:off x="4191000" y="2794000"/>
          <a:ext cx="1904999" cy="1143000"/>
        </a:xfrm>
        <a:prstGeom prst="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University of Arizona Bio5 Internship &amp; Support Projects </a:t>
          </a:r>
          <a:endParaRPr lang="en-US" sz="1300" kern="1200" dirty="0"/>
        </a:p>
      </dsp:txBody>
      <dsp:txXfrm>
        <a:off x="4191000" y="2794000"/>
        <a:ext cx="1904999" cy="11430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705B80-DF5E-46EA-A277-1A2AB629A58A}">
      <dsp:nvSpPr>
        <dsp:cNvPr id="0" name=""/>
        <dsp:cNvSpPr/>
      </dsp:nvSpPr>
      <dsp:spPr>
        <a:xfrm>
          <a:off x="764205" y="9001"/>
          <a:ext cx="7219224" cy="1631823"/>
        </a:xfrm>
        <a:prstGeom prst="roundRect">
          <a:avLst>
            <a:gd name="adj" fmla="val 10000"/>
          </a:avLst>
        </a:prstGeom>
        <a:solidFill>
          <a:schemeClr val="tx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t>Aerospace i-STEM and Digital Technology</a:t>
          </a:r>
          <a:endParaRPr lang="en-US" sz="1600" b="1" kern="1200" dirty="0"/>
        </a:p>
        <a:p>
          <a:pPr marL="57150" lvl="1" indent="-57150" algn="l" defTabSz="488950">
            <a:lnSpc>
              <a:spcPct val="90000"/>
            </a:lnSpc>
            <a:spcBef>
              <a:spcPct val="0"/>
            </a:spcBef>
            <a:spcAft>
              <a:spcPct val="15000"/>
            </a:spcAft>
            <a:buChar char="••"/>
          </a:pPr>
          <a:r>
            <a:rPr lang="en-US" sz="1100" b="1" kern="1200" dirty="0" smtClean="0"/>
            <a:t>Precision Manufacturing</a:t>
          </a:r>
          <a:endParaRPr lang="en-US" sz="1100" b="1" kern="1200" dirty="0"/>
        </a:p>
        <a:p>
          <a:pPr marL="57150" lvl="1" indent="-57150" algn="l" defTabSz="488950">
            <a:lnSpc>
              <a:spcPct val="90000"/>
            </a:lnSpc>
            <a:spcBef>
              <a:spcPct val="0"/>
            </a:spcBef>
            <a:spcAft>
              <a:spcPct val="15000"/>
            </a:spcAft>
            <a:buChar char="••"/>
          </a:pPr>
          <a:r>
            <a:rPr lang="en-US" sz="1100" b="1" kern="1200" dirty="0"/>
            <a:t>Drafting &amp; Design (Mechanical 3-D</a:t>
          </a:r>
          <a:r>
            <a:rPr lang="en-US" sz="1100" b="1" kern="1200" dirty="0" smtClean="0"/>
            <a:t>)</a:t>
          </a:r>
          <a:endParaRPr lang="en-US" sz="1100" b="1" kern="1200" dirty="0"/>
        </a:p>
        <a:p>
          <a:pPr marL="57150" lvl="1" indent="-57150" algn="l" defTabSz="488950">
            <a:lnSpc>
              <a:spcPct val="90000"/>
            </a:lnSpc>
            <a:spcBef>
              <a:spcPct val="0"/>
            </a:spcBef>
            <a:spcAft>
              <a:spcPct val="15000"/>
            </a:spcAft>
            <a:buChar char="••"/>
          </a:pPr>
          <a:r>
            <a:rPr lang="en-US" sz="1100" b="1" kern="1200" dirty="0"/>
            <a:t>Engineering Sciences (U of A Engineering </a:t>
          </a:r>
          <a:r>
            <a:rPr lang="en-US" sz="1100" b="1" kern="1200" dirty="0" smtClean="0"/>
            <a:t>102)</a:t>
          </a:r>
          <a:endParaRPr lang="en-US" sz="1100" b="1" kern="1200" dirty="0"/>
        </a:p>
        <a:p>
          <a:pPr marL="57150" lvl="1" indent="-57150" algn="l" defTabSz="488950">
            <a:lnSpc>
              <a:spcPct val="90000"/>
            </a:lnSpc>
            <a:spcBef>
              <a:spcPct val="0"/>
            </a:spcBef>
            <a:spcAft>
              <a:spcPct val="15000"/>
            </a:spcAft>
            <a:buChar char="••"/>
          </a:pPr>
          <a:r>
            <a:rPr lang="en-US" sz="1100" b="1" kern="1200" dirty="0" smtClean="0"/>
            <a:t>Information Technology-Computer Hardware Repair </a:t>
          </a:r>
          <a:endParaRPr lang="en-US" sz="1100" b="1" kern="1200" dirty="0"/>
        </a:p>
        <a:p>
          <a:pPr marL="57150" lvl="1" indent="-57150" algn="l" defTabSz="488950">
            <a:lnSpc>
              <a:spcPct val="90000"/>
            </a:lnSpc>
            <a:spcBef>
              <a:spcPct val="0"/>
            </a:spcBef>
            <a:spcAft>
              <a:spcPct val="15000"/>
            </a:spcAft>
            <a:buChar char="••"/>
          </a:pPr>
          <a:r>
            <a:rPr lang="en-US" sz="1100" b="1" kern="1200" dirty="0"/>
            <a:t>Aviation &amp; Military Science (AFJROTC</a:t>
          </a:r>
          <a:r>
            <a:rPr lang="en-US" sz="1100" b="1" kern="1200" dirty="0" smtClean="0"/>
            <a:t>)</a:t>
          </a:r>
          <a:endParaRPr lang="en-US" sz="1100" b="1" kern="1200" dirty="0"/>
        </a:p>
        <a:p>
          <a:pPr marL="57150" lvl="1" indent="-57150" algn="l" defTabSz="488950">
            <a:lnSpc>
              <a:spcPct val="90000"/>
            </a:lnSpc>
            <a:spcBef>
              <a:spcPct val="0"/>
            </a:spcBef>
            <a:spcAft>
              <a:spcPct val="15000"/>
            </a:spcAft>
            <a:buChar char="••"/>
          </a:pPr>
          <a:r>
            <a:rPr lang="en-US" sz="1100" b="1" kern="1200" dirty="0"/>
            <a:t>Sports </a:t>
          </a:r>
          <a:r>
            <a:rPr lang="en-US" sz="1100" b="1" kern="1200" dirty="0" smtClean="0"/>
            <a:t>Medicine</a:t>
          </a:r>
          <a:endParaRPr lang="en-US" sz="1100" b="1" kern="1200" dirty="0"/>
        </a:p>
      </dsp:txBody>
      <dsp:txXfrm>
        <a:off x="2385804" y="9001"/>
        <a:ext cx="5597624" cy="1631823"/>
      </dsp:txXfrm>
    </dsp:sp>
    <dsp:sp modelId="{00D250CE-A880-4D46-B619-CA21224EBD0E}">
      <dsp:nvSpPr>
        <dsp:cNvPr id="0" name=""/>
        <dsp:cNvSpPr/>
      </dsp:nvSpPr>
      <dsp:spPr>
        <a:xfrm>
          <a:off x="518592" y="0"/>
          <a:ext cx="1675130" cy="164982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A458E3-9004-4C07-BD1A-F0ABDAB4569F}">
      <dsp:nvSpPr>
        <dsp:cNvPr id="0" name=""/>
        <dsp:cNvSpPr/>
      </dsp:nvSpPr>
      <dsp:spPr>
        <a:xfrm>
          <a:off x="545672" y="1873161"/>
          <a:ext cx="7474346" cy="1588143"/>
        </a:xfrm>
        <a:prstGeom prst="roundRect">
          <a:avLst>
            <a:gd name="adj" fmla="val 10000"/>
          </a:avLst>
        </a:prstGeom>
        <a:solidFill>
          <a:schemeClr val="tx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endParaRPr lang="en-US" sz="900" kern="1200" dirty="0"/>
        </a:p>
        <a:p>
          <a:pPr lvl="0" algn="l" defTabSz="400050">
            <a:lnSpc>
              <a:spcPct val="90000"/>
            </a:lnSpc>
            <a:spcBef>
              <a:spcPct val="0"/>
            </a:spcBef>
            <a:spcAft>
              <a:spcPct val="35000"/>
            </a:spcAft>
          </a:pPr>
          <a:r>
            <a:rPr lang="en-US" sz="1600" b="1" kern="1200" dirty="0"/>
            <a:t>International Hospitality, Tourism &amp; Culinary </a:t>
          </a:r>
          <a:r>
            <a:rPr lang="en-US" sz="1600" b="1" kern="1200" dirty="0" smtClean="0"/>
            <a:t>Arts</a:t>
          </a:r>
          <a:endParaRPr lang="en-US" sz="1600" b="1" kern="1200" dirty="0"/>
        </a:p>
        <a:p>
          <a:pPr marL="57150" lvl="1" indent="-57150" algn="l" defTabSz="488950">
            <a:lnSpc>
              <a:spcPct val="90000"/>
            </a:lnSpc>
            <a:spcBef>
              <a:spcPct val="0"/>
            </a:spcBef>
            <a:spcAft>
              <a:spcPct val="15000"/>
            </a:spcAft>
            <a:buChar char="••"/>
          </a:pPr>
          <a:r>
            <a:rPr lang="en-US" sz="1100" b="1" kern="1200" dirty="0" smtClean="0"/>
            <a:t>Hospitality/Tourism</a:t>
          </a:r>
          <a:endParaRPr lang="en-US" sz="1100" b="1" kern="1200" dirty="0"/>
        </a:p>
        <a:p>
          <a:pPr marL="57150" lvl="1" indent="-57150" algn="l" defTabSz="488950">
            <a:lnSpc>
              <a:spcPct val="90000"/>
            </a:lnSpc>
            <a:spcBef>
              <a:spcPct val="0"/>
            </a:spcBef>
            <a:spcAft>
              <a:spcPct val="15000"/>
            </a:spcAft>
            <a:buChar char="••"/>
          </a:pPr>
          <a:r>
            <a:rPr lang="en-US" sz="1100" b="1" kern="1200" dirty="0"/>
            <a:t>Culinary </a:t>
          </a:r>
          <a:r>
            <a:rPr lang="en-US" sz="1100" b="1" kern="1200" dirty="0" smtClean="0"/>
            <a:t>Arts</a:t>
          </a:r>
          <a:endParaRPr lang="en-US" sz="1100" b="1" kern="1200" dirty="0"/>
        </a:p>
        <a:p>
          <a:pPr marL="57150" lvl="1" indent="-57150" algn="l" defTabSz="488950">
            <a:lnSpc>
              <a:spcPct val="90000"/>
            </a:lnSpc>
            <a:spcBef>
              <a:spcPct val="0"/>
            </a:spcBef>
            <a:spcAft>
              <a:spcPct val="15000"/>
            </a:spcAft>
            <a:buChar char="••"/>
          </a:pPr>
          <a:r>
            <a:rPr lang="en-US" sz="1100" b="1" kern="1200" dirty="0"/>
            <a:t>Business Operations and Support </a:t>
          </a:r>
          <a:r>
            <a:rPr lang="en-US" sz="1100" b="1" kern="1200" dirty="0" smtClean="0"/>
            <a:t>Services</a:t>
          </a:r>
          <a:endParaRPr lang="en-US" sz="1100" b="1" kern="1200" dirty="0"/>
        </a:p>
        <a:p>
          <a:pPr marL="57150" lvl="1" indent="-57150" algn="l" defTabSz="488950">
            <a:lnSpc>
              <a:spcPct val="90000"/>
            </a:lnSpc>
            <a:spcBef>
              <a:spcPct val="0"/>
            </a:spcBef>
            <a:spcAft>
              <a:spcPct val="15000"/>
            </a:spcAft>
            <a:buChar char="••"/>
          </a:pPr>
          <a:r>
            <a:rPr lang="en-US" sz="1100" b="1" kern="1200" dirty="0" smtClean="0"/>
            <a:t>Agri-Business-Plant </a:t>
          </a:r>
          <a:r>
            <a:rPr lang="en-US" sz="1100" b="1" kern="1200" dirty="0"/>
            <a:t>Science (Hydroponics/Organic Foods</a:t>
          </a:r>
          <a:r>
            <a:rPr lang="en-US" sz="1100" b="1" kern="1200" dirty="0" smtClean="0"/>
            <a:t>)</a:t>
          </a:r>
          <a:endParaRPr lang="en-US" sz="1100" b="1" kern="1200" dirty="0"/>
        </a:p>
        <a:p>
          <a:pPr marL="57150" lvl="1" indent="-57150" algn="l" defTabSz="311150">
            <a:lnSpc>
              <a:spcPct val="90000"/>
            </a:lnSpc>
            <a:spcBef>
              <a:spcPct val="0"/>
            </a:spcBef>
            <a:spcAft>
              <a:spcPct val="15000"/>
            </a:spcAft>
            <a:buChar char="••"/>
          </a:pPr>
          <a:endParaRPr lang="en-US" sz="700" kern="1200" dirty="0"/>
        </a:p>
      </dsp:txBody>
      <dsp:txXfrm>
        <a:off x="2224577" y="1873161"/>
        <a:ext cx="5795440" cy="1588143"/>
      </dsp:txXfrm>
    </dsp:sp>
    <dsp:sp modelId="{A1DCFC32-3F2A-4915-99E4-E4348266C288}">
      <dsp:nvSpPr>
        <dsp:cNvPr id="0" name=""/>
        <dsp:cNvSpPr/>
      </dsp:nvSpPr>
      <dsp:spPr>
        <a:xfrm>
          <a:off x="508034" y="1849455"/>
          <a:ext cx="1566363" cy="162235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D9F852-7596-45CA-AFCC-4336C09A0929}">
      <dsp:nvSpPr>
        <dsp:cNvPr id="0" name=""/>
        <dsp:cNvSpPr/>
      </dsp:nvSpPr>
      <dsp:spPr>
        <a:xfrm>
          <a:off x="435293" y="3684640"/>
          <a:ext cx="7657773" cy="1665025"/>
        </a:xfrm>
        <a:prstGeom prst="roundRect">
          <a:avLst>
            <a:gd name="adj" fmla="val 10000"/>
          </a:avLst>
        </a:prstGeom>
        <a:solidFill>
          <a:schemeClr val="tx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endParaRPr lang="en-US" sz="900" kern="1200" dirty="0"/>
        </a:p>
        <a:p>
          <a:pPr lvl="0" algn="l" defTabSz="400050">
            <a:lnSpc>
              <a:spcPct val="90000"/>
            </a:lnSpc>
            <a:spcBef>
              <a:spcPct val="0"/>
            </a:spcBef>
            <a:spcAft>
              <a:spcPct val="35000"/>
            </a:spcAft>
          </a:pPr>
          <a:r>
            <a:rPr lang="en-US" sz="1600" b="1" kern="1200" dirty="0"/>
            <a:t>Visual and Performing </a:t>
          </a:r>
          <a:r>
            <a:rPr lang="en-US" sz="1600" b="1" kern="1200" dirty="0" smtClean="0"/>
            <a:t>Arts</a:t>
          </a:r>
          <a:endParaRPr lang="en-US" sz="1600" b="1" kern="1200" dirty="0"/>
        </a:p>
        <a:p>
          <a:pPr marL="57150" lvl="1" indent="-57150" algn="l" defTabSz="355600">
            <a:lnSpc>
              <a:spcPct val="90000"/>
            </a:lnSpc>
            <a:spcBef>
              <a:spcPct val="0"/>
            </a:spcBef>
            <a:spcAft>
              <a:spcPct val="15000"/>
            </a:spcAft>
            <a:buChar char="••"/>
          </a:pPr>
          <a:endParaRPr lang="en-US" sz="800" b="1" kern="1200" dirty="0"/>
        </a:p>
        <a:p>
          <a:pPr marL="57150" lvl="1" indent="-57150" algn="l" defTabSz="488950">
            <a:lnSpc>
              <a:spcPct val="90000"/>
            </a:lnSpc>
            <a:spcBef>
              <a:spcPct val="0"/>
            </a:spcBef>
            <a:spcAft>
              <a:spcPct val="15000"/>
            </a:spcAft>
            <a:buChar char="••"/>
          </a:pPr>
          <a:r>
            <a:rPr lang="en-US" sz="1100" b="1" kern="1200" dirty="0"/>
            <a:t>Technical </a:t>
          </a:r>
          <a:r>
            <a:rPr lang="en-US" sz="1100" b="1" kern="1200" dirty="0" smtClean="0"/>
            <a:t>Theater</a:t>
          </a:r>
          <a:endParaRPr lang="en-US" sz="1100" b="1" kern="1200" dirty="0"/>
        </a:p>
        <a:p>
          <a:pPr marL="57150" lvl="1" indent="-57150" algn="l" defTabSz="488950">
            <a:lnSpc>
              <a:spcPct val="90000"/>
            </a:lnSpc>
            <a:spcBef>
              <a:spcPct val="0"/>
            </a:spcBef>
            <a:spcAft>
              <a:spcPct val="15000"/>
            </a:spcAft>
            <a:buChar char="••"/>
          </a:pPr>
          <a:r>
            <a:rPr lang="en-US" sz="1100" b="1" kern="1200" dirty="0"/>
            <a:t>Communications Media Technologies </a:t>
          </a:r>
          <a:r>
            <a:rPr lang="en-US" sz="1100" b="1" kern="1200" dirty="0" smtClean="0"/>
            <a:t>(Photo, Yearbook</a:t>
          </a:r>
          <a:r>
            <a:rPr lang="en-US" sz="1100" b="1" kern="1200" dirty="0"/>
            <a:t>, Video, Web Design, Game Design &amp; Animation</a:t>
          </a:r>
          <a:r>
            <a:rPr lang="en-US" sz="1100" b="1" kern="1200" dirty="0" smtClean="0"/>
            <a:t>)</a:t>
          </a:r>
          <a:endParaRPr lang="en-US" sz="1100" b="1" kern="1200" dirty="0"/>
        </a:p>
        <a:p>
          <a:pPr marL="57150" lvl="1" indent="-57150" algn="l" defTabSz="488950">
            <a:lnSpc>
              <a:spcPct val="90000"/>
            </a:lnSpc>
            <a:spcBef>
              <a:spcPct val="0"/>
            </a:spcBef>
            <a:spcAft>
              <a:spcPct val="15000"/>
            </a:spcAft>
            <a:buChar char="••"/>
          </a:pPr>
          <a:r>
            <a:rPr lang="en-US" sz="1100" b="1" kern="1200" dirty="0"/>
            <a:t>Fashion Design &amp; </a:t>
          </a:r>
          <a:r>
            <a:rPr lang="en-US" sz="1100" b="1" kern="1200" dirty="0" smtClean="0"/>
            <a:t>Merchandising</a:t>
          </a:r>
          <a:endParaRPr lang="en-US" sz="1100" b="1" kern="1200" dirty="0"/>
        </a:p>
        <a:p>
          <a:pPr marL="57150" lvl="1" indent="-57150" algn="l" defTabSz="488950">
            <a:lnSpc>
              <a:spcPct val="90000"/>
            </a:lnSpc>
            <a:spcBef>
              <a:spcPct val="0"/>
            </a:spcBef>
            <a:spcAft>
              <a:spcPct val="15000"/>
            </a:spcAft>
            <a:buChar char="••"/>
          </a:pPr>
          <a:endParaRPr lang="en-US" sz="500" kern="1200" dirty="0"/>
        </a:p>
        <a:p>
          <a:pPr marL="57150" lvl="1" indent="-57150" algn="l" defTabSz="488950">
            <a:lnSpc>
              <a:spcPct val="90000"/>
            </a:lnSpc>
            <a:spcBef>
              <a:spcPct val="0"/>
            </a:spcBef>
            <a:spcAft>
              <a:spcPct val="15000"/>
            </a:spcAft>
            <a:buChar char="••"/>
          </a:pPr>
          <a:endParaRPr lang="en-US" sz="500" kern="1200" dirty="0"/>
        </a:p>
        <a:p>
          <a:pPr marL="57150" lvl="1" indent="-57150" algn="l" defTabSz="488950">
            <a:lnSpc>
              <a:spcPct val="90000"/>
            </a:lnSpc>
            <a:spcBef>
              <a:spcPct val="0"/>
            </a:spcBef>
            <a:spcAft>
              <a:spcPct val="15000"/>
            </a:spcAft>
            <a:buChar char="••"/>
          </a:pPr>
          <a:endParaRPr lang="en-US" sz="500" kern="1200" dirty="0"/>
        </a:p>
      </dsp:txBody>
      <dsp:txXfrm>
        <a:off x="2155400" y="3684640"/>
        <a:ext cx="5937665" cy="1665025"/>
      </dsp:txXfrm>
    </dsp:sp>
    <dsp:sp modelId="{73401997-318F-4A74-8D08-94EE344BF74C}">
      <dsp:nvSpPr>
        <dsp:cNvPr id="0" name=""/>
        <dsp:cNvSpPr/>
      </dsp:nvSpPr>
      <dsp:spPr>
        <a:xfrm>
          <a:off x="428637" y="3703223"/>
          <a:ext cx="1675130" cy="164982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0216"/>
          </a:xfrm>
          <a:prstGeom prst="rect">
            <a:avLst/>
          </a:prstGeom>
        </p:spPr>
        <p:txBody>
          <a:bodyPr vert="horz" lIns="92126" tIns="46063" rIns="92126" bIns="4606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18783" y="0"/>
            <a:ext cx="2997941" cy="460216"/>
          </a:xfrm>
          <a:prstGeom prst="rect">
            <a:avLst/>
          </a:prstGeom>
        </p:spPr>
        <p:txBody>
          <a:bodyPr vert="horz" lIns="92126" tIns="46063" rIns="92126" bIns="46063" rtlCol="0"/>
          <a:lstStyle>
            <a:lvl1pPr algn="r" fontAlgn="auto">
              <a:spcBef>
                <a:spcPts val="0"/>
              </a:spcBef>
              <a:spcAft>
                <a:spcPts val="0"/>
              </a:spcAft>
              <a:defRPr sz="1200" smtClean="0">
                <a:latin typeface="+mn-lt"/>
                <a:ea typeface="+mn-ea"/>
                <a:cs typeface="+mn-cs"/>
              </a:defRPr>
            </a:lvl1pPr>
          </a:lstStyle>
          <a:p>
            <a:pPr>
              <a:defRPr/>
            </a:pPr>
            <a:fld id="{7772C929-4B7F-47BD-8453-AD214850381A}" type="datetimeFigureOut">
              <a:rPr lang="en-US"/>
              <a:pPr>
                <a:defRPr/>
              </a:pPr>
              <a:t>5/8/2013</a:t>
            </a:fld>
            <a:endParaRPr lang="en-US" dirty="0"/>
          </a:p>
        </p:txBody>
      </p:sp>
      <p:sp>
        <p:nvSpPr>
          <p:cNvPr id="4" name="Footer Placeholder 3"/>
          <p:cNvSpPr>
            <a:spLocks noGrp="1"/>
          </p:cNvSpPr>
          <p:nvPr>
            <p:ph type="ftr" sz="quarter" idx="2"/>
          </p:nvPr>
        </p:nvSpPr>
        <p:spPr>
          <a:xfrm>
            <a:off x="0" y="8742511"/>
            <a:ext cx="2997941" cy="460216"/>
          </a:xfrm>
          <a:prstGeom prst="rect">
            <a:avLst/>
          </a:prstGeom>
        </p:spPr>
        <p:txBody>
          <a:bodyPr vert="horz" lIns="92126" tIns="46063" rIns="92126" bIns="4606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18783" y="8742511"/>
            <a:ext cx="2997941" cy="460216"/>
          </a:xfrm>
          <a:prstGeom prst="rect">
            <a:avLst/>
          </a:prstGeom>
        </p:spPr>
        <p:txBody>
          <a:bodyPr vert="horz" lIns="92126" tIns="46063" rIns="92126" bIns="46063" rtlCol="0" anchor="b"/>
          <a:lstStyle>
            <a:lvl1pPr algn="r" fontAlgn="auto">
              <a:spcBef>
                <a:spcPts val="0"/>
              </a:spcBef>
              <a:spcAft>
                <a:spcPts val="0"/>
              </a:spcAft>
              <a:defRPr sz="1200" smtClean="0">
                <a:latin typeface="+mn-lt"/>
                <a:ea typeface="+mn-ea"/>
                <a:cs typeface="+mn-cs"/>
              </a:defRPr>
            </a:lvl1pPr>
          </a:lstStyle>
          <a:p>
            <a:pPr>
              <a:defRPr/>
            </a:pPr>
            <a:fld id="{7498662C-7A16-4C03-A9EA-4FC538510551}" type="slidenum">
              <a:rPr lang="en-US"/>
              <a:pPr>
                <a:defRPr/>
              </a:pPr>
              <a:t>‹#›</a:t>
            </a:fld>
            <a:endParaRPr lang="en-US" dirty="0"/>
          </a:p>
        </p:txBody>
      </p:sp>
    </p:spTree>
    <p:extLst>
      <p:ext uri="{BB962C8B-B14F-4D97-AF65-F5344CB8AC3E}">
        <p14:creationId xmlns:p14="http://schemas.microsoft.com/office/powerpoint/2010/main" xmlns="" val="3351432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0216"/>
          </a:xfrm>
          <a:prstGeom prst="rect">
            <a:avLst/>
          </a:prstGeom>
        </p:spPr>
        <p:txBody>
          <a:bodyPr vert="horz" lIns="92126" tIns="46063" rIns="92126" bIns="4606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18783" y="0"/>
            <a:ext cx="2997941" cy="460216"/>
          </a:xfrm>
          <a:prstGeom prst="rect">
            <a:avLst/>
          </a:prstGeom>
        </p:spPr>
        <p:txBody>
          <a:bodyPr vert="horz" lIns="92126" tIns="46063" rIns="92126" bIns="46063" rtlCol="0"/>
          <a:lstStyle>
            <a:lvl1pPr algn="r" fontAlgn="auto">
              <a:spcBef>
                <a:spcPts val="0"/>
              </a:spcBef>
              <a:spcAft>
                <a:spcPts val="0"/>
              </a:spcAft>
              <a:defRPr sz="1200" smtClean="0">
                <a:latin typeface="+mn-lt"/>
                <a:ea typeface="+mn-ea"/>
                <a:cs typeface="+mn-cs"/>
              </a:defRPr>
            </a:lvl1pPr>
          </a:lstStyle>
          <a:p>
            <a:pPr>
              <a:defRPr/>
            </a:pPr>
            <a:fld id="{72A4467D-59A8-498C-B2EE-38DFF9B01053}" type="datetimeFigureOut">
              <a:rPr lang="en-US"/>
              <a:pPr>
                <a:defRPr/>
              </a:pPr>
              <a:t>5/8/2013</a:t>
            </a:fld>
            <a:endParaRPr lang="en-US" dirty="0"/>
          </a:p>
        </p:txBody>
      </p:sp>
      <p:sp>
        <p:nvSpPr>
          <p:cNvPr id="4" name="Slide Image Placeholder 3"/>
          <p:cNvSpPr>
            <a:spLocks noGrp="1" noRot="1" noChangeAspect="1"/>
          </p:cNvSpPr>
          <p:nvPr>
            <p:ph type="sldImg" idx="2"/>
          </p:nvPr>
        </p:nvSpPr>
        <p:spPr>
          <a:xfrm>
            <a:off x="1158875" y="690563"/>
            <a:ext cx="4600575" cy="3451225"/>
          </a:xfrm>
          <a:prstGeom prst="rect">
            <a:avLst/>
          </a:prstGeom>
          <a:noFill/>
          <a:ln w="12700">
            <a:solidFill>
              <a:prstClr val="black"/>
            </a:solidFill>
          </a:ln>
        </p:spPr>
        <p:txBody>
          <a:bodyPr vert="horz" lIns="92126" tIns="46063" rIns="92126" bIns="46063" rtlCol="0" anchor="ctr"/>
          <a:lstStyle/>
          <a:p>
            <a:pPr lvl="0"/>
            <a:endParaRPr lang="en-US" noProof="0" dirty="0"/>
          </a:p>
        </p:txBody>
      </p:sp>
      <p:sp>
        <p:nvSpPr>
          <p:cNvPr id="5" name="Notes Placeholder 4"/>
          <p:cNvSpPr>
            <a:spLocks noGrp="1"/>
          </p:cNvSpPr>
          <p:nvPr>
            <p:ph type="body" sz="quarter" idx="3"/>
          </p:nvPr>
        </p:nvSpPr>
        <p:spPr>
          <a:xfrm>
            <a:off x="691833" y="4372055"/>
            <a:ext cx="5534660" cy="4141946"/>
          </a:xfrm>
          <a:prstGeom prst="rect">
            <a:avLst/>
          </a:prstGeom>
        </p:spPr>
        <p:txBody>
          <a:bodyPr vert="horz" lIns="92126" tIns="46063" rIns="92126" bIns="4606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42511"/>
            <a:ext cx="2997941" cy="460216"/>
          </a:xfrm>
          <a:prstGeom prst="rect">
            <a:avLst/>
          </a:prstGeom>
        </p:spPr>
        <p:txBody>
          <a:bodyPr vert="horz" lIns="92126" tIns="46063" rIns="92126" bIns="4606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18783" y="8742511"/>
            <a:ext cx="2997941" cy="460216"/>
          </a:xfrm>
          <a:prstGeom prst="rect">
            <a:avLst/>
          </a:prstGeom>
        </p:spPr>
        <p:txBody>
          <a:bodyPr vert="horz" lIns="92126" tIns="46063" rIns="92126" bIns="46063" rtlCol="0" anchor="b"/>
          <a:lstStyle>
            <a:lvl1pPr algn="r" fontAlgn="auto">
              <a:spcBef>
                <a:spcPts val="0"/>
              </a:spcBef>
              <a:spcAft>
                <a:spcPts val="0"/>
              </a:spcAft>
              <a:defRPr sz="1200" smtClean="0">
                <a:latin typeface="+mn-lt"/>
                <a:ea typeface="+mn-ea"/>
                <a:cs typeface="+mn-cs"/>
              </a:defRPr>
            </a:lvl1pPr>
          </a:lstStyle>
          <a:p>
            <a:pPr>
              <a:defRPr/>
            </a:pPr>
            <a:fld id="{0A10BD31-3485-421A-A39B-9A313D8AF751}" type="slidenum">
              <a:rPr lang="en-US"/>
              <a:pPr>
                <a:defRPr/>
              </a:pPr>
              <a:t>‹#›</a:t>
            </a:fld>
            <a:endParaRPr lang="en-US" dirty="0"/>
          </a:p>
        </p:txBody>
      </p:sp>
    </p:spTree>
    <p:extLst>
      <p:ext uri="{BB962C8B-B14F-4D97-AF65-F5344CB8AC3E}">
        <p14:creationId xmlns:p14="http://schemas.microsoft.com/office/powerpoint/2010/main" xmlns="" val="5386335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Steve H</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 and Josh</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 and Josh</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Steve Y</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Steve Ybarra</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NJ</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8EF143F-D5E2-420E-8363-B78BCCCCC772}" type="datetime1">
              <a:rPr lang="en-US">
                <a:ea typeface="ＭＳ Ｐゴシック" pitchFamily="84" charset="-128"/>
                <a:cs typeface="ＭＳ Ｐゴシック" pitchFamily="84" charset="-128"/>
              </a:rPr>
              <a:pPr fontAlgn="base">
                <a:spcBef>
                  <a:spcPct val="0"/>
                </a:spcBef>
                <a:spcAft>
                  <a:spcPct val="0"/>
                </a:spcAft>
              </a:pPr>
              <a:t>5/8/2013</a:t>
            </a:fld>
            <a:endParaRPr lang="en-US">
              <a:ea typeface="ＭＳ Ｐゴシック" pitchFamily="84" charset="-128"/>
              <a:cs typeface="ＭＳ Ｐゴシック" pitchFamily="84" charset="-128"/>
            </a:endParaRPr>
          </a:p>
        </p:txBody>
      </p:sp>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09243F-A6BC-4A03-88B6-284565B7533A}" type="slidenum">
              <a:rPr lang="en-US">
                <a:ea typeface="ＭＳ Ｐゴシック" pitchFamily="84" charset="-128"/>
                <a:cs typeface="ＭＳ Ｐゴシック" pitchFamily="84" charset="-128"/>
              </a:rPr>
              <a:pPr fontAlgn="base">
                <a:spcBef>
                  <a:spcPct val="0"/>
                </a:spcBef>
                <a:spcAft>
                  <a:spcPct val="0"/>
                </a:spcAft>
              </a:pPr>
              <a:t>16</a:t>
            </a:fld>
            <a:endParaRPr lang="en-US">
              <a:ea typeface="ＭＳ Ｐゴシック" pitchFamily="84" charset="-128"/>
              <a:cs typeface="ＭＳ Ｐゴシック" pitchFamily="84" charset="-128"/>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marL="225517" indent="-225517">
              <a:spcBef>
                <a:spcPct val="0"/>
              </a:spcBef>
            </a:pPr>
            <a:r>
              <a:rPr lang="en-US" b="1" dirty="0" smtClean="0"/>
              <a:t>NJ</a:t>
            </a:r>
            <a:endParaRPr lang="en-US"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6C73C181-5845-4C02-9976-724B81717956}" type="datetime1">
              <a:rPr lang="en-US">
                <a:ea typeface="ＭＳ Ｐゴシック" pitchFamily="84" charset="-128"/>
                <a:cs typeface="ＭＳ Ｐゴシック" pitchFamily="84" charset="-128"/>
              </a:rPr>
              <a:pPr fontAlgn="base">
                <a:spcBef>
                  <a:spcPct val="0"/>
                </a:spcBef>
                <a:spcAft>
                  <a:spcPct val="0"/>
                </a:spcAft>
              </a:pPr>
              <a:t>5/8/2013</a:t>
            </a:fld>
            <a:endParaRPr lang="en-US">
              <a:ea typeface="ＭＳ Ｐゴシック" pitchFamily="84" charset="-128"/>
              <a:cs typeface="ＭＳ Ｐゴシック" pitchFamily="84" charset="-128"/>
            </a:endParaRPr>
          </a:p>
        </p:txBody>
      </p:sp>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40A04F-D0AC-4A07-A3BF-D63DAE06730E}" type="slidenum">
              <a:rPr lang="en-US">
                <a:ea typeface="ＭＳ Ｐゴシック" pitchFamily="84" charset="-128"/>
                <a:cs typeface="ＭＳ Ｐゴシック" pitchFamily="84" charset="-128"/>
              </a:rPr>
              <a:pPr fontAlgn="base">
                <a:spcBef>
                  <a:spcPct val="0"/>
                </a:spcBef>
                <a:spcAft>
                  <a:spcPct val="0"/>
                </a:spcAft>
              </a:pPr>
              <a:t>17</a:t>
            </a:fld>
            <a:endParaRPr lang="en-US">
              <a:ea typeface="ＭＳ Ｐゴシック" pitchFamily="84" charset="-128"/>
              <a:cs typeface="ＭＳ Ｐゴシック" pitchFamily="84" charset="-128"/>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dirty="0" smtClean="0"/>
              <a:t>NJ</a:t>
            </a:r>
            <a:endParaRPr lang="en-US" dirty="0"/>
          </a:p>
          <a:p>
            <a:pPr>
              <a:lnSpc>
                <a:spcPct val="90000"/>
              </a:lnSpc>
              <a:spcBef>
                <a:spcPct val="0"/>
              </a:spcBef>
            </a:pPr>
            <a:r>
              <a:rPr lang="en-US" b="1" dirty="0"/>
              <a:t>Dream big</a:t>
            </a:r>
          </a:p>
          <a:p>
            <a:pPr>
              <a:lnSpc>
                <a:spcPct val="90000"/>
              </a:lnSpc>
              <a:spcBef>
                <a:spcPct val="0"/>
              </a:spcBef>
            </a:pPr>
            <a:endParaRPr lang="en-US" b="1" dirty="0"/>
          </a:p>
          <a:p>
            <a:pPr>
              <a:lnSpc>
                <a:spcPct val="90000"/>
              </a:lnSpc>
              <a:spcBef>
                <a:spcPct val="0"/>
              </a:spcBef>
            </a:pPr>
            <a:r>
              <a:rPr lang="en-US" b="1" dirty="0"/>
              <a:t>Plan, beginning in high school, so you take the right classes to get to college.</a:t>
            </a:r>
          </a:p>
          <a:p>
            <a:pPr>
              <a:lnSpc>
                <a:spcPct val="90000"/>
              </a:lnSpc>
              <a:spcBef>
                <a:spcPct val="0"/>
              </a:spcBef>
            </a:pPr>
            <a:endParaRPr lang="en-US" b="1" dirty="0"/>
          </a:p>
          <a:p>
            <a:pPr>
              <a:lnSpc>
                <a:spcPct val="90000"/>
              </a:lnSpc>
              <a:spcBef>
                <a:spcPct val="0"/>
              </a:spcBef>
            </a:pPr>
            <a:r>
              <a:rPr lang="en-US" b="1" dirty="0"/>
              <a:t>Work hard – give your studies 100%- always do your best.</a:t>
            </a:r>
          </a:p>
          <a:p>
            <a:pPr>
              <a:lnSpc>
                <a:spcPct val="90000"/>
              </a:lnSpc>
              <a:spcBef>
                <a:spcPct val="0"/>
              </a:spcBef>
            </a:pPr>
            <a:endParaRPr lang="en-US" b="1" dirty="0"/>
          </a:p>
          <a:p>
            <a:pPr>
              <a:lnSpc>
                <a:spcPct val="90000"/>
              </a:lnSpc>
              <a:spcBef>
                <a:spcPct val="0"/>
              </a:spcBef>
            </a:pPr>
            <a:r>
              <a:rPr lang="en-US" b="1" dirty="0"/>
              <a:t>Track – page 6 and 7 will help you check off the things that you do in each grade to be prepared. </a:t>
            </a:r>
          </a:p>
          <a:p>
            <a:pPr>
              <a:lnSpc>
                <a:spcPct val="90000"/>
              </a:lnSpc>
              <a:spcBef>
                <a:spcPct val="0"/>
              </a:spcBef>
            </a:pPr>
            <a:endParaRPr lang="en-US" b="1" dirty="0"/>
          </a:p>
          <a:p>
            <a:pPr>
              <a:lnSpc>
                <a:spcPct val="90000"/>
              </a:lnSpc>
              <a:spcBef>
                <a:spcPct val="0"/>
              </a:spcBef>
            </a:pPr>
            <a:r>
              <a:rPr lang="en-US" dirty="0"/>
              <a:t>Another important thing to do in high school is get involved in extracurricular activities (after school sports and clubs) and volunteer in the community.  Many colleges want to see that you were involved in other activities while doing your best in your classes.</a:t>
            </a:r>
          </a:p>
          <a:p>
            <a:pPr>
              <a:lnSpc>
                <a:spcPct val="90000"/>
              </a:lnSpc>
              <a:spcBef>
                <a:spcPct val="0"/>
              </a:spcBef>
            </a:pPr>
            <a:endParaRPr lang="en-US" dirty="0"/>
          </a:p>
          <a:p>
            <a:pPr>
              <a:lnSpc>
                <a:spcPct val="90000"/>
              </a:lnSpc>
              <a:spcBef>
                <a:spcPct val="0"/>
              </a:spcBef>
            </a:pPr>
            <a:r>
              <a:rPr lang="en-US" dirty="0"/>
              <a:t>Tip – Ask students if they want to be living at home when they are 25. Explain that if they want to have a job and make enough money to have their own place – they need to start thinking now about what their plan is and working on it.</a:t>
            </a:r>
          </a:p>
          <a:p>
            <a:pPr>
              <a:lnSpc>
                <a:spcPct val="90000"/>
              </a:lnSpc>
              <a:spcBef>
                <a:spcPct val="0"/>
              </a:spcBef>
            </a:pPr>
            <a:endParaRPr lang="en-US" dirty="0"/>
          </a:p>
          <a:p>
            <a:pPr>
              <a:lnSpc>
                <a:spcPct val="90000"/>
              </a:lnSpc>
              <a:spcBef>
                <a:spcPct val="0"/>
              </a:spcBef>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Steve H</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Steve H</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Jose</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Jose</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Kathy-We have a number of existing partnerships that</a:t>
            </a:r>
            <a:r>
              <a:rPr lang="en-US" baseline="0" dirty="0" smtClean="0"/>
              <a:t> provide enhanced experiences including internships for our students with the promise of community transformation and these will only expand with the launch of the Academies.  This is just a sampling of a few and a goal might be for some of our academies to have branded sponsorships as we have seen in other areas of the country such as the “Sony Academy of Music Production” in Nashville.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and Mae</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and</a:t>
            </a:r>
            <a:r>
              <a:rPr lang="en-US" baseline="0" dirty="0" smtClean="0"/>
              <a:t> Mae</a:t>
            </a:r>
            <a:endParaRPr lang="en-US" dirty="0"/>
          </a:p>
        </p:txBody>
      </p:sp>
      <p:sp>
        <p:nvSpPr>
          <p:cNvPr id="4" name="Slide Number Placeholder 3"/>
          <p:cNvSpPr>
            <a:spLocks noGrp="1"/>
          </p:cNvSpPr>
          <p:nvPr>
            <p:ph type="sldNum" sz="quarter" idx="10"/>
          </p:nvPr>
        </p:nvSpPr>
        <p:spPr/>
        <p:txBody>
          <a:bodyPr/>
          <a:lstStyle/>
          <a:p>
            <a:pPr>
              <a:defRPr/>
            </a:pPr>
            <a:fld id="{0A10BD31-3485-421A-A39B-9A313D8AF751}"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31AE331-3829-43BC-95E0-9D31E236A8BE}" type="datetimeFigureOut">
              <a:rPr lang="en-US" smtClean="0"/>
              <a:pPr>
                <a:defRPr/>
              </a:pPr>
              <a:t>5/8/2013</a:t>
            </a:fld>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F92FCE5F-9053-47F2-AF79-39E37A03A857}"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CEB76E2-CDDF-459D-AC72-49026E4441C6}" type="datetimeFigureOut">
              <a:rPr lang="en-US" smtClean="0"/>
              <a:pPr>
                <a:defRPr/>
              </a:pPr>
              <a:t>5/8/2013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DA6E30B-2B8C-4A88-BBAD-9C50764CB4B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6944564-9D65-41E1-8122-0C47AE289D20}" type="datetimeFigureOut">
              <a:rPr lang="en-US" smtClean="0"/>
              <a:pPr>
                <a:defRPr/>
              </a:pPr>
              <a:t>5/8/2013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AE8B60E-08DD-4212-B91B-3F298158501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2A46E6E-03F6-4CA7-9EDE-C1D66A9574D5}" type="datetimeFigureOut">
              <a:rPr lang="en-US" smtClean="0"/>
              <a:pPr>
                <a:defRPr/>
              </a:pPr>
              <a:t>5/8/2013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E767221-02A6-45E7-B6CB-39040CA49ED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EA2E592-497C-4B53-9616-7EEC64D488A5}" type="datetimeFigureOut">
              <a:rPr lang="en-US" smtClean="0"/>
              <a:pPr>
                <a:defRPr/>
              </a:pPr>
              <a:t>5/8/2013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7393AC9-4D22-46C1-B67A-8F8FDE2A78AC}"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0FE2E492-F17B-4741-9B9D-C09EF142E1D5}" type="datetimeFigureOut">
              <a:rPr lang="en-US" smtClean="0"/>
              <a:pPr>
                <a:defRPr/>
              </a:pPr>
              <a:t>5/8/2013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369CAF8-3471-4642-B281-FE82224C241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38A69935-48DC-4F3C-8BCF-CFFC41A1C5FF}" type="datetimeFigureOut">
              <a:rPr lang="en-US" smtClean="0"/>
              <a:pPr>
                <a:defRPr/>
              </a:pPr>
              <a:t>5/8/2013</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4245430-BB18-4002-8760-FEEA5E7CD47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F4236CF1-9F4E-4902-AC61-EF9E8C800608}" type="datetimeFigureOut">
              <a:rPr lang="en-US" smtClean="0"/>
              <a:pPr>
                <a:defRPr/>
              </a:pPr>
              <a:t>5/8/2013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4F6DBE5-4542-4D18-9D30-AA6C4094DBD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EA48A86-C139-4033-A7AE-C868F6781F62}" type="datetimeFigureOut">
              <a:rPr lang="en-US" smtClean="0"/>
              <a:pPr>
                <a:defRPr/>
              </a:pPr>
              <a:t>5/8/2013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3D0E14C-6BD4-44EE-BC78-20B7835022F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B01DF2C8-7BA3-4F96-B1C8-BB1B17C90253}" type="datetimeFigureOut">
              <a:rPr lang="en-US" smtClean="0"/>
              <a:pPr>
                <a:defRPr/>
              </a:pPr>
              <a:t>5/8/2013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07C7896-71B2-4DA7-BC38-E00F6D3D0A7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5EA2E592-497C-4B53-9616-7EEC64D488A5}" type="datetimeFigureOut">
              <a:rPr lang="en-US" smtClean="0"/>
              <a:pPr>
                <a:defRPr/>
              </a:pPr>
              <a:t>5/8/2013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97393AC9-4D22-46C1-B67A-8F8FDE2A78AC}"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EA2E592-497C-4B53-9616-7EEC64D488A5}" type="datetimeFigureOut">
              <a:rPr lang="en-US" smtClean="0"/>
              <a:pPr>
                <a:defRPr/>
              </a:pPr>
              <a:t>5/8/2013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7393AC9-4D22-46C1-B67A-8F8FDE2A78AC}"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www.bing.com/images/search?q=apple+logo&amp;id=2CCEE71B8C6217499086423E3BC44EA57FFD7E67&amp;FORM=IQFRBA" TargetMode="External"/><Relationship Id="rId18" Type="http://schemas.openxmlformats.org/officeDocument/2006/relationships/image" Target="../media/image26.jpeg"/><Relationship Id="rId3" Type="http://schemas.openxmlformats.org/officeDocument/2006/relationships/image" Target="../media/image18.png"/><Relationship Id="rId7" Type="http://schemas.openxmlformats.org/officeDocument/2006/relationships/image" Target="../media/image20.jpeg"/><Relationship Id="rId12" Type="http://schemas.openxmlformats.org/officeDocument/2006/relationships/image" Target="cid:image003.png@01CDD15E.CCFF0B10" TargetMode="External"/><Relationship Id="rId17" Type="http://schemas.openxmlformats.org/officeDocument/2006/relationships/image" Target="../media/image25.jpeg"/><Relationship Id="rId2" Type="http://schemas.openxmlformats.org/officeDocument/2006/relationships/notesSlide" Target="../notesSlides/notesSlide9.xml"/><Relationship Id="rId16"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hyperlink" Target="http://www.google.com/imgres?imgurl=http://www.certitrain.com/img/logo_ata.gif&amp;imgrefurl=http://www.certitrain.com/&amp;h=125&amp;w=242&amp;sz=3&amp;tbnid=zklK2vbbzLi_8M:&amp;tbnh=90&amp;tbnw=174&amp;prev=/search?q=hp+ata+logo&amp;tbm=isch&amp;tbo=u&amp;zoom=1&amp;q=hp+ata+logo&amp;usg=__sVb0_TiK4Y_-DTzMAz-Eni82C2M=&amp;docid=sX8pFAPu5_d9cM&amp;hl=en&amp;sa=X&amp;ei=fiEkUaKcN8iUiAL_0YGQBg&amp;ved=0CE0Q9QEwBg&amp;dur=727" TargetMode="External"/><Relationship Id="rId11"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hyperlink" Target="http://www.bing.com/images/search?q=pima+community+college+logo&amp;id=DA83FA09EF32422C1451900436FBCA5B30607ADE&amp;FORM=IQFRBA" TargetMode="External"/><Relationship Id="rId10" Type="http://schemas.openxmlformats.org/officeDocument/2006/relationships/image" Target="../media/image22.gif"/><Relationship Id="rId4" Type="http://schemas.openxmlformats.org/officeDocument/2006/relationships/hyperlink" Target="http://www.solidworks.com/" TargetMode="External"/><Relationship Id="rId9" Type="http://schemas.openxmlformats.org/officeDocument/2006/relationships/hyperlink" Target="http://engr.arizona.edu/" TargetMode="External"/><Relationship Id="rId1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cid:image003.png@01CDD15E.CCFF0B10" TargetMode="External"/><Relationship Id="rId13"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6.png"/><Relationship Id="rId12" Type="http://schemas.openxmlformats.org/officeDocument/2006/relationships/image" Target="../media/image34.png"/><Relationship Id="rId2" Type="http://schemas.openxmlformats.org/officeDocument/2006/relationships/notesSlide" Target="../notesSlides/notesSlide11.xml"/><Relationship Id="rId16"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32.jpeg"/><Relationship Id="rId11" Type="http://schemas.openxmlformats.org/officeDocument/2006/relationships/hyperlink" Target="http://en.wikipedia.org/wiki/File:ASDM_logo.png" TargetMode="External"/><Relationship Id="rId5" Type="http://schemas.openxmlformats.org/officeDocument/2006/relationships/image" Target="../media/image31.jpeg"/><Relationship Id="rId15" Type="http://schemas.openxmlformats.org/officeDocument/2006/relationships/hyperlink" Target="http://www.azbn.gov/Default.aspx" TargetMode="External"/><Relationship Id="rId10" Type="http://schemas.openxmlformats.org/officeDocument/2006/relationships/image" Target="../media/image33.gif"/><Relationship Id="rId4" Type="http://schemas.openxmlformats.org/officeDocument/2006/relationships/hyperlink" Target="http://keys.pharmacy.arizona.edu/" TargetMode="External"/><Relationship Id="rId9" Type="http://schemas.openxmlformats.org/officeDocument/2006/relationships/hyperlink" Target="http://www.desertmuseum.org/" TargetMode="External"/><Relationship Id="rId14" Type="http://schemas.openxmlformats.org/officeDocument/2006/relationships/image" Target="../media/image36.gif"/></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diagramDrawing" Target="../diagrams/drawing10.xml"/><Relationship Id="rId18" Type="http://schemas.microsoft.com/office/2007/relationships/diagramDrawing" Target="../diagrams/drawing11.xml"/><Relationship Id="rId26" Type="http://schemas.openxmlformats.org/officeDocument/2006/relationships/diagramQuickStyle" Target="../diagrams/quickStyle13.xml"/><Relationship Id="rId3" Type="http://schemas.openxmlformats.org/officeDocument/2006/relationships/image" Target="../media/image38.png"/><Relationship Id="rId21" Type="http://schemas.openxmlformats.org/officeDocument/2006/relationships/diagramQuickStyle" Target="../diagrams/quickStyle12.xml"/><Relationship Id="rId34" Type="http://schemas.openxmlformats.org/officeDocument/2006/relationships/image" Target="../media/image44.png"/><Relationship Id="rId7" Type="http://schemas.openxmlformats.org/officeDocument/2006/relationships/image" Target="../media/image42.png"/><Relationship Id="rId12" Type="http://schemas.openxmlformats.org/officeDocument/2006/relationships/diagramColors" Target="../diagrams/colors10.xml"/><Relationship Id="rId17" Type="http://schemas.openxmlformats.org/officeDocument/2006/relationships/diagramColors" Target="../diagrams/colors11.xml"/><Relationship Id="rId25" Type="http://schemas.openxmlformats.org/officeDocument/2006/relationships/diagramLayout" Target="../diagrams/layout13.xml"/><Relationship Id="rId33" Type="http://schemas.microsoft.com/office/2007/relationships/diagramDrawing" Target="../diagrams/drawing14.xml"/><Relationship Id="rId2" Type="http://schemas.openxmlformats.org/officeDocument/2006/relationships/notesSlide" Target="../notesSlides/notesSlide12.xml"/><Relationship Id="rId16" Type="http://schemas.openxmlformats.org/officeDocument/2006/relationships/diagramQuickStyle" Target="../diagrams/quickStyle11.xml"/><Relationship Id="rId20" Type="http://schemas.openxmlformats.org/officeDocument/2006/relationships/diagramLayout" Target="../diagrams/layout12.xml"/><Relationship Id="rId29" Type="http://schemas.openxmlformats.org/officeDocument/2006/relationships/diagramData" Target="../diagrams/data14.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diagramQuickStyle" Target="../diagrams/quickStyle10.xml"/><Relationship Id="rId24" Type="http://schemas.openxmlformats.org/officeDocument/2006/relationships/diagramData" Target="../diagrams/data13.xml"/><Relationship Id="rId32" Type="http://schemas.openxmlformats.org/officeDocument/2006/relationships/diagramColors" Target="../diagrams/colors14.xml"/><Relationship Id="rId5" Type="http://schemas.openxmlformats.org/officeDocument/2006/relationships/image" Target="../media/image40.png"/><Relationship Id="rId15" Type="http://schemas.openxmlformats.org/officeDocument/2006/relationships/diagramLayout" Target="../diagrams/layout11.xml"/><Relationship Id="rId23" Type="http://schemas.microsoft.com/office/2007/relationships/diagramDrawing" Target="../diagrams/drawing12.xml"/><Relationship Id="rId28" Type="http://schemas.microsoft.com/office/2007/relationships/diagramDrawing" Target="../diagrams/drawing13.xml"/><Relationship Id="rId36" Type="http://schemas.openxmlformats.org/officeDocument/2006/relationships/image" Target="../media/image45.gif"/><Relationship Id="rId10" Type="http://schemas.openxmlformats.org/officeDocument/2006/relationships/diagramLayout" Target="../diagrams/layout10.xml"/><Relationship Id="rId19" Type="http://schemas.openxmlformats.org/officeDocument/2006/relationships/diagramData" Target="../diagrams/data12.xml"/><Relationship Id="rId31" Type="http://schemas.openxmlformats.org/officeDocument/2006/relationships/diagramQuickStyle" Target="../diagrams/quickStyle14.xml"/><Relationship Id="rId4" Type="http://schemas.openxmlformats.org/officeDocument/2006/relationships/image" Target="../media/image39.png"/><Relationship Id="rId9" Type="http://schemas.openxmlformats.org/officeDocument/2006/relationships/diagramData" Target="../diagrams/data10.xml"/><Relationship Id="rId14" Type="http://schemas.openxmlformats.org/officeDocument/2006/relationships/diagramData" Target="../diagrams/data11.xml"/><Relationship Id="rId22" Type="http://schemas.openxmlformats.org/officeDocument/2006/relationships/diagramColors" Target="../diagrams/colors12.xml"/><Relationship Id="rId27" Type="http://schemas.openxmlformats.org/officeDocument/2006/relationships/diagramColors" Target="../diagrams/colors13.xml"/><Relationship Id="rId30" Type="http://schemas.openxmlformats.org/officeDocument/2006/relationships/diagramLayout" Target="../diagrams/layout14.xml"/><Relationship Id="rId35" Type="http://schemas.openxmlformats.org/officeDocument/2006/relationships/hyperlink" Target="http://www.susd12.org/node/450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6.png"/><Relationship Id="rId7"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file:///C:\Documents%20and%20Settings\cathyb2\My%20Documents\My%20Pictures\JTED_LOGO.jpg" TargetMode="External"/><Relationship Id="rId5" Type="http://schemas.openxmlformats.org/officeDocument/2006/relationships/image" Target="../media/image48.jpeg"/><Relationship Id="rId4" Type="http://schemas.openxmlformats.org/officeDocument/2006/relationships/image" Target="../media/image47.png"/><Relationship Id="rId9"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ahsc.arizona.edu/" TargetMode="External"/><Relationship Id="rId18" Type="http://schemas.openxmlformats.org/officeDocument/2006/relationships/image" Target="../media/image12.jpeg"/><Relationship Id="rId3" Type="http://schemas.openxmlformats.org/officeDocument/2006/relationships/diagramData" Target="../diagrams/data7.xml"/><Relationship Id="rId21" Type="http://schemas.openxmlformats.org/officeDocument/2006/relationships/hyperlink" Target="http://www.raytheon.com/" TargetMode="External"/><Relationship Id="rId7" Type="http://schemas.microsoft.com/office/2007/relationships/diagramDrawing" Target="../diagrams/drawing7.xml"/><Relationship Id="rId12" Type="http://schemas.openxmlformats.org/officeDocument/2006/relationships/image" Target="../media/image8.png"/><Relationship Id="rId17" Type="http://schemas.openxmlformats.org/officeDocument/2006/relationships/image" Target="../media/image11.jpeg"/><Relationship Id="rId2" Type="http://schemas.openxmlformats.org/officeDocument/2006/relationships/notesSlide" Target="../notesSlides/notesSlide7.xml"/><Relationship Id="rId16" Type="http://schemas.openxmlformats.org/officeDocument/2006/relationships/image" Target="../media/image10.jpeg"/><Relationship Id="rId20"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image" Target="../media/image7.gif"/><Relationship Id="rId5" Type="http://schemas.openxmlformats.org/officeDocument/2006/relationships/diagramQuickStyle" Target="../diagrams/quickStyle7.xml"/><Relationship Id="rId15" Type="http://schemas.openxmlformats.org/officeDocument/2006/relationships/hyperlink" Target="http://www.susd12.org/GradLink" TargetMode="External"/><Relationship Id="rId10" Type="http://schemas.openxmlformats.org/officeDocument/2006/relationships/hyperlink" Target="http://metedu.org/rcac/" TargetMode="External"/><Relationship Id="rId19" Type="http://schemas.openxmlformats.org/officeDocument/2006/relationships/hyperlink" Target="https://www.google.com/url?q=http://www.susd12.org/content/district-logos&amp;sa=U&amp;ei=5VElUZahBeKnigLRjYGwCA&amp;ved=0CAcQFjAA&amp;client=internal-uds-cse&amp;usg=AFQjCNHU6dW-pgNVFGU408JLD4EpuSqYfg" TargetMode="External"/><Relationship Id="rId4" Type="http://schemas.openxmlformats.org/officeDocument/2006/relationships/diagramLayout" Target="../diagrams/layout7.xml"/><Relationship Id="rId9" Type="http://schemas.openxmlformats.org/officeDocument/2006/relationships/image" Target="cid:image003.png@01CDD15E.CCFF0B10" TargetMode="External"/><Relationship Id="rId14" Type="http://schemas.openxmlformats.org/officeDocument/2006/relationships/image" Target="../media/image9.gif"/><Relationship Id="rId22"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Sunnyside Unified School District</a:t>
            </a:r>
            <a:endParaRPr lang="en-US" dirty="0"/>
          </a:p>
        </p:txBody>
      </p:sp>
      <p:sp>
        <p:nvSpPr>
          <p:cNvPr id="15362" name="Subtitle 2"/>
          <p:cNvSpPr>
            <a:spLocks noGrp="1"/>
          </p:cNvSpPr>
          <p:nvPr>
            <p:ph type="subTitle" idx="1"/>
          </p:nvPr>
        </p:nvSpPr>
        <p:spPr>
          <a:xfrm>
            <a:off x="1371600" y="3429000"/>
            <a:ext cx="6400800" cy="1981200"/>
          </a:xfrm>
        </p:spPr>
        <p:txBody>
          <a:bodyPr>
            <a:normAutofit lnSpcReduction="10000"/>
          </a:bodyPr>
          <a:lstStyle/>
          <a:p>
            <a:pPr marR="0"/>
            <a:r>
              <a:rPr lang="en-US" dirty="0" smtClean="0"/>
              <a:t>The Academies at Sunnyside….</a:t>
            </a:r>
          </a:p>
          <a:p>
            <a:pPr marR="0"/>
            <a:r>
              <a:rPr lang="en-US" dirty="0" smtClean="0"/>
              <a:t>Responding to the Need for College and Career Ready Graduates and Community Transformation</a:t>
            </a:r>
          </a:p>
          <a:p>
            <a:pPr marR="0"/>
            <a:r>
              <a:rPr lang="en-US" sz="1900" dirty="0" smtClean="0"/>
              <a:t>May 14, 2013</a:t>
            </a:r>
          </a:p>
          <a:p>
            <a:pPr marR="0"/>
            <a:endParaRPr lang="en-US" dirty="0" smtClean="0"/>
          </a:p>
          <a:p>
            <a:pPr marR="0"/>
            <a:endParaRPr lang="en-US" dirty="0" smtClean="0"/>
          </a:p>
          <a:p>
            <a:pPr marR="0"/>
            <a:endParaRPr lang="en-US" dirty="0" smtClean="0"/>
          </a:p>
        </p:txBody>
      </p:sp>
      <p:pic>
        <p:nvPicPr>
          <p:cNvPr id="4" name="Picture 3" descr="http://sol.susd12.org/system/files/susd_ts_logo.jpg"/>
          <p:cNvPicPr/>
          <p:nvPr/>
        </p:nvPicPr>
        <p:blipFill>
          <a:blip r:embed="rId2" cstate="print"/>
          <a:srcRect/>
          <a:stretch>
            <a:fillRect/>
          </a:stretch>
        </p:blipFill>
        <p:spPr bwMode="auto">
          <a:xfrm>
            <a:off x="3779912" y="5661248"/>
            <a:ext cx="1706116"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305800" cy="1143000"/>
          </a:xfrm>
        </p:spPr>
        <p:txBody>
          <a:bodyPr>
            <a:normAutofit fontScale="90000"/>
          </a:bodyPr>
          <a:lstStyle/>
          <a:p>
            <a:r>
              <a:rPr lang="en-US" dirty="0" smtClean="0">
                <a:solidFill>
                  <a:schemeClr val="tx2">
                    <a:lumMod val="50000"/>
                  </a:schemeClr>
                </a:solidFill>
              </a:rPr>
              <a:t>Aerospace i*-STEM at Desert View </a:t>
            </a:r>
            <a:r>
              <a:rPr lang="en-US" dirty="0" smtClean="0"/>
              <a:t>								</a:t>
            </a:r>
            <a:r>
              <a:rPr lang="en-US" sz="3100" dirty="0" smtClean="0"/>
              <a:t>*innovative</a:t>
            </a:r>
            <a:endParaRPr lang="en-US" sz="3100" dirty="0"/>
          </a:p>
        </p:txBody>
      </p:sp>
      <p:sp>
        <p:nvSpPr>
          <p:cNvPr id="3" name="TextBox 2"/>
          <p:cNvSpPr txBox="1"/>
          <p:nvPr/>
        </p:nvSpPr>
        <p:spPr>
          <a:xfrm>
            <a:off x="467544" y="1268760"/>
            <a:ext cx="6192688" cy="2492990"/>
          </a:xfrm>
          <a:prstGeom prst="rect">
            <a:avLst/>
          </a:prstGeom>
          <a:noFill/>
        </p:spPr>
        <p:txBody>
          <a:bodyPr wrap="square" rtlCol="0">
            <a:spAutoFit/>
          </a:bodyPr>
          <a:lstStyle/>
          <a:p>
            <a:pPr>
              <a:lnSpc>
                <a:spcPct val="150000"/>
              </a:lnSpc>
              <a:buFont typeface="Arial" pitchFamily="34" charset="0"/>
              <a:buChar char="•"/>
            </a:pPr>
            <a:r>
              <a:rPr lang="en-US" dirty="0" smtClean="0"/>
              <a:t>Precision Manufacturing-</a:t>
            </a:r>
            <a:r>
              <a:rPr lang="en-US" sz="1400" dirty="0" smtClean="0">
                <a:solidFill>
                  <a:schemeClr val="accent3"/>
                </a:solidFill>
              </a:rPr>
              <a:t>NIMS CNC Operator Certification</a:t>
            </a:r>
          </a:p>
          <a:p>
            <a:pPr>
              <a:lnSpc>
                <a:spcPct val="150000"/>
              </a:lnSpc>
              <a:buFont typeface="Arial" pitchFamily="34" charset="0"/>
              <a:buChar char="•"/>
            </a:pPr>
            <a:r>
              <a:rPr lang="en-US" dirty="0" smtClean="0"/>
              <a:t>Drafting and Design-</a:t>
            </a:r>
            <a:r>
              <a:rPr lang="en-US" sz="1400" dirty="0" smtClean="0">
                <a:solidFill>
                  <a:schemeClr val="accent3"/>
                </a:solidFill>
              </a:rPr>
              <a:t>3-D Design-SolidWorks Software</a:t>
            </a:r>
          </a:p>
          <a:p>
            <a:pPr>
              <a:lnSpc>
                <a:spcPct val="150000"/>
              </a:lnSpc>
              <a:buFont typeface="Arial" pitchFamily="34" charset="0"/>
              <a:buChar char="•"/>
            </a:pPr>
            <a:r>
              <a:rPr lang="en-US" dirty="0" smtClean="0"/>
              <a:t>Engineering Sciences</a:t>
            </a:r>
            <a:r>
              <a:rPr lang="en-US" sz="1200" dirty="0" smtClean="0"/>
              <a:t>-</a:t>
            </a:r>
            <a:r>
              <a:rPr lang="en-US" sz="1400" dirty="0" smtClean="0">
                <a:solidFill>
                  <a:schemeClr val="accent3"/>
                </a:solidFill>
              </a:rPr>
              <a:t>U of A College of Engineering Credit, Apple App Development, Robotics Programming</a:t>
            </a:r>
          </a:p>
          <a:p>
            <a:pPr>
              <a:lnSpc>
                <a:spcPct val="150000"/>
              </a:lnSpc>
              <a:buFont typeface="Arial" pitchFamily="34" charset="0"/>
              <a:buChar char="•"/>
            </a:pPr>
            <a:r>
              <a:rPr lang="en-US" dirty="0" smtClean="0"/>
              <a:t>Information Technology-</a:t>
            </a:r>
            <a:r>
              <a:rPr lang="en-US" sz="1400" dirty="0" smtClean="0">
                <a:solidFill>
                  <a:schemeClr val="accent3"/>
                </a:solidFill>
              </a:rPr>
              <a:t>HP Computer Repair Certification</a:t>
            </a:r>
          </a:p>
          <a:p>
            <a:pPr>
              <a:lnSpc>
                <a:spcPct val="150000"/>
              </a:lnSpc>
              <a:buFont typeface="Arial" pitchFamily="34" charset="0"/>
              <a:buChar char="•"/>
            </a:pPr>
            <a:r>
              <a:rPr lang="en-US" dirty="0" smtClean="0"/>
              <a:t>Sports Medicine-</a:t>
            </a:r>
            <a:r>
              <a:rPr lang="en-US" sz="1400" dirty="0" smtClean="0">
                <a:solidFill>
                  <a:schemeClr val="accent3"/>
                </a:solidFill>
              </a:rPr>
              <a:t>Athletic Training</a:t>
            </a:r>
            <a:endParaRPr lang="en-US" sz="1400" dirty="0">
              <a:solidFill>
                <a:schemeClr val="accent3"/>
              </a:solidFill>
            </a:endParaRPr>
          </a:p>
        </p:txBody>
      </p:sp>
      <p:pic>
        <p:nvPicPr>
          <p:cNvPr id="4" name="Picture 3"/>
          <p:cNvPicPr>
            <a:picLocks noChangeAspect="1" noChangeArrowheads="1"/>
          </p:cNvPicPr>
          <p:nvPr/>
        </p:nvPicPr>
        <p:blipFill>
          <a:blip r:embed="rId3" cstate="print"/>
          <a:srcRect/>
          <a:stretch>
            <a:fillRect/>
          </a:stretch>
        </p:blipFill>
        <p:spPr bwMode="auto">
          <a:xfrm>
            <a:off x="6876256" y="2924944"/>
            <a:ext cx="2088232" cy="720080"/>
          </a:xfrm>
          <a:prstGeom prst="rect">
            <a:avLst/>
          </a:prstGeom>
          <a:noFill/>
          <a:ln w="9525">
            <a:noFill/>
            <a:miter lim="800000"/>
            <a:headEnd/>
            <a:tailEnd/>
          </a:ln>
        </p:spPr>
      </p:pic>
      <p:pic>
        <p:nvPicPr>
          <p:cNvPr id="6" name="Picture 19" descr="http://www.solidworks.com/sw/images/interface/newredtranslogo.png">
            <a:hlinkClick r:id="rId4"/>
          </p:cNvPr>
          <p:cNvPicPr>
            <a:picLocks noChangeAspect="1" noChangeArrowheads="1"/>
          </p:cNvPicPr>
          <p:nvPr/>
        </p:nvPicPr>
        <p:blipFill>
          <a:blip r:embed="rId5" cstate="print"/>
          <a:srcRect/>
          <a:stretch>
            <a:fillRect/>
          </a:stretch>
        </p:blipFill>
        <p:spPr bwMode="auto">
          <a:xfrm>
            <a:off x="6732240" y="3933056"/>
            <a:ext cx="2016224" cy="648072"/>
          </a:xfrm>
          <a:prstGeom prst="rect">
            <a:avLst/>
          </a:prstGeom>
          <a:noFill/>
        </p:spPr>
      </p:pic>
      <p:pic>
        <p:nvPicPr>
          <p:cNvPr id="7" name="rg_hi" descr="http://t2.gstatic.com/images?q=tbn:ANd9GcTn6rqSGea7cpVcEFEJnEkoLMjY1qr57gCP5P8RmT0ZEZWGGyBj">
            <a:hlinkClick r:id="rId6"/>
          </p:cNvPr>
          <p:cNvPicPr/>
          <p:nvPr/>
        </p:nvPicPr>
        <p:blipFill>
          <a:blip r:embed="rId7" cstate="print"/>
          <a:srcRect/>
          <a:stretch>
            <a:fillRect/>
          </a:stretch>
        </p:blipFill>
        <p:spPr bwMode="auto">
          <a:xfrm>
            <a:off x="3131840" y="5445224"/>
            <a:ext cx="1872208" cy="1152128"/>
          </a:xfrm>
          <a:prstGeom prst="rect">
            <a:avLst/>
          </a:prstGeom>
          <a:noFill/>
          <a:ln w="9525">
            <a:noFill/>
            <a:miter lim="800000"/>
            <a:headEnd/>
            <a:tailEnd/>
          </a:ln>
        </p:spPr>
      </p:pic>
      <p:pic>
        <p:nvPicPr>
          <p:cNvPr id="8" name="Picture 16" descr="Macintosh HD:Users:gary:Desktop:Picture 7.png"/>
          <p:cNvPicPr>
            <a:picLocks noChangeAspect="1" noChangeArrowheads="1"/>
          </p:cNvPicPr>
          <p:nvPr/>
        </p:nvPicPr>
        <p:blipFill>
          <a:blip r:embed="rId8" cstate="print"/>
          <a:srcRect/>
          <a:stretch>
            <a:fillRect/>
          </a:stretch>
        </p:blipFill>
        <p:spPr bwMode="auto">
          <a:xfrm>
            <a:off x="251520" y="3933056"/>
            <a:ext cx="1800200" cy="432048"/>
          </a:xfrm>
          <a:prstGeom prst="rect">
            <a:avLst/>
          </a:prstGeom>
          <a:noFill/>
          <a:ln w="9525">
            <a:noFill/>
            <a:miter lim="800000"/>
            <a:headEnd/>
            <a:tailEnd/>
          </a:ln>
        </p:spPr>
      </p:pic>
      <p:pic>
        <p:nvPicPr>
          <p:cNvPr id="9" name="Picture 8" descr="http://engr.arizona.edu/images/coe.gif">
            <a:hlinkClick r:id="rId9"/>
          </p:cNvPr>
          <p:cNvPicPr/>
          <p:nvPr/>
        </p:nvPicPr>
        <p:blipFill>
          <a:blip r:embed="rId10" cstate="print"/>
          <a:srcRect/>
          <a:stretch>
            <a:fillRect/>
          </a:stretch>
        </p:blipFill>
        <p:spPr bwMode="auto">
          <a:xfrm>
            <a:off x="251520" y="4437112"/>
            <a:ext cx="1800200" cy="288032"/>
          </a:xfrm>
          <a:prstGeom prst="rect">
            <a:avLst/>
          </a:prstGeom>
          <a:noFill/>
          <a:ln w="9525">
            <a:noFill/>
            <a:miter lim="800000"/>
            <a:headEnd/>
            <a:tailEnd/>
          </a:ln>
        </p:spPr>
      </p:pic>
      <p:pic>
        <p:nvPicPr>
          <p:cNvPr id="10" name="Picture 9" descr="OURP_logo"/>
          <p:cNvPicPr/>
          <p:nvPr/>
        </p:nvPicPr>
        <p:blipFill>
          <a:blip r:embed="rId11" r:link="rId12" cstate="print"/>
          <a:srcRect/>
          <a:stretch>
            <a:fillRect/>
          </a:stretch>
        </p:blipFill>
        <p:spPr bwMode="auto">
          <a:xfrm>
            <a:off x="3203848" y="4437112"/>
            <a:ext cx="2232248" cy="648072"/>
          </a:xfrm>
          <a:prstGeom prst="rect">
            <a:avLst/>
          </a:prstGeom>
          <a:noFill/>
          <a:ln w="9525">
            <a:noFill/>
            <a:miter lim="800000"/>
            <a:headEnd/>
            <a:tailEnd/>
          </a:ln>
        </p:spPr>
      </p:pic>
      <p:pic>
        <p:nvPicPr>
          <p:cNvPr id="11" name="fdemb_0" descr="prgrsvimghttp://ts1.mm.bing.net/th?id=H.4829670128746529&amp;w=207&amp;h=207&amp;c=8&amp;pid=3.1&amp;qlt=90">
            <a:hlinkClick r:id="rId13"/>
          </p:cNvPr>
          <p:cNvPicPr/>
          <p:nvPr/>
        </p:nvPicPr>
        <p:blipFill>
          <a:blip r:embed="rId14" cstate="print"/>
          <a:srcRect/>
          <a:stretch>
            <a:fillRect/>
          </a:stretch>
        </p:blipFill>
        <p:spPr bwMode="auto">
          <a:xfrm>
            <a:off x="323528" y="5877272"/>
            <a:ext cx="792088" cy="648072"/>
          </a:xfrm>
          <a:prstGeom prst="rect">
            <a:avLst/>
          </a:prstGeom>
          <a:noFill/>
          <a:ln w="9525">
            <a:noFill/>
            <a:miter lim="800000"/>
            <a:headEnd/>
            <a:tailEnd/>
          </a:ln>
        </p:spPr>
      </p:pic>
      <p:pic>
        <p:nvPicPr>
          <p:cNvPr id="12" name="fdemb_0" descr="prgrsvimghttp://ts1.mm.bing.net/th?id=H.5021208465574240&amp;w=98&amp;h=108&amp;c=8&amp;pid=3.1&amp;qlt=90">
            <a:hlinkClick r:id="rId15"/>
          </p:cNvPr>
          <p:cNvPicPr/>
          <p:nvPr/>
        </p:nvPicPr>
        <p:blipFill>
          <a:blip r:embed="rId16" cstate="print"/>
          <a:srcRect/>
          <a:stretch>
            <a:fillRect/>
          </a:stretch>
        </p:blipFill>
        <p:spPr bwMode="auto">
          <a:xfrm>
            <a:off x="683568" y="4941168"/>
            <a:ext cx="648072" cy="576064"/>
          </a:xfrm>
          <a:prstGeom prst="rect">
            <a:avLst/>
          </a:prstGeom>
          <a:noFill/>
          <a:ln w="9525">
            <a:noFill/>
            <a:miter lim="800000"/>
            <a:headEnd/>
            <a:tailEnd/>
          </a:ln>
        </p:spPr>
      </p:pic>
      <p:pic>
        <p:nvPicPr>
          <p:cNvPr id="33794" name="Picture 2" descr="http://t3.gstatic.com/images?q=tbn:ANd9GcTyRXMvaD16bO9G5_lk4mLMxvwXvlgX6zse9UvSBOWaUqho1QijLw"/>
          <p:cNvPicPr>
            <a:picLocks noChangeAspect="1" noChangeArrowheads="1"/>
          </p:cNvPicPr>
          <p:nvPr/>
        </p:nvPicPr>
        <p:blipFill>
          <a:blip r:embed="rId17" cstate="print"/>
          <a:srcRect/>
          <a:stretch>
            <a:fillRect/>
          </a:stretch>
        </p:blipFill>
        <p:spPr bwMode="auto">
          <a:xfrm>
            <a:off x="6228184" y="4797152"/>
            <a:ext cx="2619375" cy="1752600"/>
          </a:xfrm>
          <a:prstGeom prst="rect">
            <a:avLst/>
          </a:prstGeom>
          <a:noFill/>
        </p:spPr>
      </p:pic>
      <p:pic>
        <p:nvPicPr>
          <p:cNvPr id="17410" name="Picture 2" descr="http://t0.gstatic.com/images?q=tbn:ANd9GcS0wZbYmbmGb3dFLTLGIQ6DX1wf64vXjJK8tLezxwVWwy8WNAwQ"/>
          <p:cNvPicPr>
            <a:picLocks noChangeAspect="1" noChangeArrowheads="1"/>
          </p:cNvPicPr>
          <p:nvPr/>
        </p:nvPicPr>
        <p:blipFill>
          <a:blip r:embed="rId18" cstate="print"/>
          <a:srcRect/>
          <a:stretch>
            <a:fillRect/>
          </a:stretch>
        </p:blipFill>
        <p:spPr bwMode="auto">
          <a:xfrm>
            <a:off x="4139952" y="3501008"/>
            <a:ext cx="2088232" cy="66634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23528" y="1052736"/>
          <a:ext cx="85725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331640" y="620688"/>
            <a:ext cx="6400800" cy="461665"/>
          </a:xfrm>
          <a:prstGeom prst="rect">
            <a:avLst/>
          </a:prstGeom>
          <a:noFill/>
        </p:spPr>
        <p:txBody>
          <a:bodyPr>
            <a:spAutoFit/>
          </a:bodyPr>
          <a:lstStyle/>
          <a:p>
            <a:pPr algn="ctr" fontAlgn="auto">
              <a:spcBef>
                <a:spcPts val="0"/>
              </a:spcBef>
              <a:spcAft>
                <a:spcPts val="0"/>
              </a:spcAft>
              <a:defRPr/>
            </a:pPr>
            <a:r>
              <a:rPr lang="en-US" sz="2400" b="1" dirty="0" smtClean="0">
                <a:solidFill>
                  <a:srgbClr val="FF0000"/>
                </a:solidFill>
                <a:latin typeface="+mn-lt"/>
                <a:ea typeface="+mn-ea"/>
                <a:cs typeface="+mn-cs"/>
              </a:rPr>
              <a:t>The Academies at Sunnyside High School</a:t>
            </a:r>
            <a:endParaRPr lang="en-US" sz="2400" b="1" dirty="0">
              <a:solidFill>
                <a:srgbClr val="FF0000"/>
              </a:solidFill>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8305800" cy="1143000"/>
          </a:xfrm>
        </p:spPr>
        <p:txBody>
          <a:bodyPr>
            <a:noAutofit/>
          </a:bodyPr>
          <a:lstStyle/>
          <a:p>
            <a:r>
              <a:rPr lang="en-US" sz="4000" dirty="0" smtClean="0">
                <a:solidFill>
                  <a:srgbClr val="FF0000"/>
                </a:solidFill>
              </a:rPr>
              <a:t>Medical and Allied Health Sciences at Sunnyside High School</a:t>
            </a:r>
            <a:endParaRPr lang="en-US" sz="4000" dirty="0">
              <a:solidFill>
                <a:srgbClr val="FF0000"/>
              </a:solidFill>
            </a:endParaRPr>
          </a:p>
        </p:txBody>
      </p:sp>
      <p:sp>
        <p:nvSpPr>
          <p:cNvPr id="3" name="Rectangle 2"/>
          <p:cNvSpPr/>
          <p:nvPr/>
        </p:nvSpPr>
        <p:spPr>
          <a:xfrm>
            <a:off x="323528" y="1988840"/>
            <a:ext cx="6768752" cy="2585323"/>
          </a:xfrm>
          <a:prstGeom prst="rect">
            <a:avLst/>
          </a:prstGeom>
        </p:spPr>
        <p:txBody>
          <a:bodyPr wrap="square">
            <a:spAutoFit/>
          </a:bodyPr>
          <a:lstStyle/>
          <a:p>
            <a:pPr lvl="0">
              <a:buFont typeface="Arial" pitchFamily="34" charset="0"/>
              <a:buChar char="•"/>
            </a:pPr>
            <a:r>
              <a:rPr lang="en-US" b="1" dirty="0" smtClean="0"/>
              <a:t>Nursing Services</a:t>
            </a:r>
            <a:r>
              <a:rPr lang="en-US" b="1" dirty="0" smtClean="0">
                <a:solidFill>
                  <a:schemeClr val="accent3">
                    <a:lumMod val="75000"/>
                  </a:schemeClr>
                </a:solidFill>
              </a:rPr>
              <a:t>-Certified Nursing Assistant 		   	Program-AZ State Board of Nursing</a:t>
            </a:r>
          </a:p>
          <a:p>
            <a:pPr lvl="0">
              <a:buFont typeface="Arial" pitchFamily="34" charset="0"/>
              <a:buChar char="•"/>
            </a:pPr>
            <a:endParaRPr lang="en-US" b="1" dirty="0" smtClean="0"/>
          </a:p>
          <a:p>
            <a:pPr lvl="0">
              <a:buFont typeface="Arial" pitchFamily="34" charset="0"/>
              <a:buChar char="•"/>
            </a:pPr>
            <a:r>
              <a:rPr lang="en-US" b="1" dirty="0" smtClean="0"/>
              <a:t>BioTechnology</a:t>
            </a:r>
            <a:r>
              <a:rPr lang="en-US" b="1" dirty="0" smtClean="0">
                <a:solidFill>
                  <a:schemeClr val="accent3">
                    <a:lumMod val="75000"/>
                  </a:schemeClr>
                </a:solidFill>
              </a:rPr>
              <a:t>-U of A Molecular Cellular Biology Dual  	Credit in MCB 102, 102 and Kino Heritage Trees 	Project with U of A and AZ Sonora Desert Museum 	Researchers</a:t>
            </a:r>
          </a:p>
          <a:p>
            <a:pPr lvl="0">
              <a:buFont typeface="Arial" pitchFamily="34" charset="0"/>
              <a:buChar char="•"/>
            </a:pPr>
            <a:endParaRPr lang="en-US" b="1" dirty="0" smtClean="0"/>
          </a:p>
          <a:p>
            <a:pPr lvl="0">
              <a:buFont typeface="Arial" pitchFamily="34" charset="0"/>
              <a:buChar char="•"/>
            </a:pPr>
            <a:r>
              <a:rPr lang="en-US" b="1" dirty="0" smtClean="0"/>
              <a:t>Sports Medicine</a:t>
            </a:r>
            <a:r>
              <a:rPr lang="en-US" b="1" dirty="0" smtClean="0">
                <a:solidFill>
                  <a:srgbClr val="FF0000"/>
                </a:solidFill>
              </a:rPr>
              <a:t>-</a:t>
            </a:r>
            <a:r>
              <a:rPr lang="en-US" b="1" dirty="0" smtClean="0">
                <a:solidFill>
                  <a:schemeClr val="accent3">
                    <a:lumMod val="75000"/>
                  </a:schemeClr>
                </a:solidFill>
              </a:rPr>
              <a:t>Assist Athletic Trainers</a:t>
            </a:r>
          </a:p>
        </p:txBody>
      </p:sp>
      <p:pic>
        <p:nvPicPr>
          <p:cNvPr id="4" name="Picture 16" descr="Macintosh HD:Users:gary:Desktop:Picture 7.png"/>
          <p:cNvPicPr>
            <a:picLocks noChangeAspect="1" noChangeArrowheads="1"/>
          </p:cNvPicPr>
          <p:nvPr/>
        </p:nvPicPr>
        <p:blipFill>
          <a:blip r:embed="rId3" cstate="print"/>
          <a:srcRect/>
          <a:stretch>
            <a:fillRect/>
          </a:stretch>
        </p:blipFill>
        <p:spPr bwMode="auto">
          <a:xfrm>
            <a:off x="251520" y="5085184"/>
            <a:ext cx="2042410" cy="576064"/>
          </a:xfrm>
          <a:prstGeom prst="rect">
            <a:avLst/>
          </a:prstGeom>
          <a:noFill/>
          <a:ln w="9525">
            <a:noFill/>
            <a:miter lim="800000"/>
            <a:headEnd/>
            <a:tailEnd/>
          </a:ln>
        </p:spPr>
      </p:pic>
      <p:pic>
        <p:nvPicPr>
          <p:cNvPr id="36868" name="Picture 4" descr="Home">
            <a:hlinkClick r:id="rId4" tooltip="Home"/>
          </p:cNvPr>
          <p:cNvPicPr>
            <a:picLocks noChangeAspect="1" noChangeArrowheads="1"/>
          </p:cNvPicPr>
          <p:nvPr/>
        </p:nvPicPr>
        <p:blipFill>
          <a:blip r:embed="rId5" cstate="print"/>
          <a:srcRect/>
          <a:stretch>
            <a:fillRect/>
          </a:stretch>
        </p:blipFill>
        <p:spPr bwMode="auto">
          <a:xfrm>
            <a:off x="179512" y="5733256"/>
            <a:ext cx="2156673" cy="980306"/>
          </a:xfrm>
          <a:prstGeom prst="rect">
            <a:avLst/>
          </a:prstGeom>
          <a:noFill/>
        </p:spPr>
      </p:pic>
      <p:pic>
        <p:nvPicPr>
          <p:cNvPr id="36870" name="Picture 6" descr="http://keys.pharmacy.arizona.edu/sites/keys.pharmacy.arizona.edu/files/imagecache/Front-page-slide/slide_show/1worktogether.jpg">
            <a:hlinkClick r:id=""/>
          </p:cNvPr>
          <p:cNvPicPr>
            <a:picLocks noChangeAspect="1" noChangeArrowheads="1"/>
          </p:cNvPicPr>
          <p:nvPr/>
        </p:nvPicPr>
        <p:blipFill>
          <a:blip r:embed="rId6" cstate="print"/>
          <a:srcRect/>
          <a:stretch>
            <a:fillRect/>
          </a:stretch>
        </p:blipFill>
        <p:spPr bwMode="auto">
          <a:xfrm>
            <a:off x="5940152" y="5229200"/>
            <a:ext cx="3056975" cy="1389534"/>
          </a:xfrm>
          <a:prstGeom prst="rect">
            <a:avLst/>
          </a:prstGeom>
          <a:noFill/>
        </p:spPr>
      </p:pic>
      <p:pic>
        <p:nvPicPr>
          <p:cNvPr id="8" name="Picture 7" descr="OURP_logo"/>
          <p:cNvPicPr/>
          <p:nvPr/>
        </p:nvPicPr>
        <p:blipFill>
          <a:blip r:embed="rId7" r:link="rId8" cstate="print"/>
          <a:srcRect/>
          <a:stretch>
            <a:fillRect/>
          </a:stretch>
        </p:blipFill>
        <p:spPr bwMode="auto">
          <a:xfrm>
            <a:off x="2987824" y="4797152"/>
            <a:ext cx="2232248" cy="648072"/>
          </a:xfrm>
          <a:prstGeom prst="rect">
            <a:avLst/>
          </a:prstGeom>
          <a:noFill/>
          <a:ln w="9525">
            <a:noFill/>
            <a:miter lim="800000"/>
            <a:headEnd/>
            <a:tailEnd/>
          </a:ln>
        </p:spPr>
      </p:pic>
      <p:pic>
        <p:nvPicPr>
          <p:cNvPr id="36872" name="Picture 8" descr="http://www.desertmuseum.org/images/transparent.gif">
            <a:hlinkClick r:id="rId9"/>
          </p:cNvPr>
          <p:cNvPicPr>
            <a:picLocks noChangeAspect="1" noChangeArrowheads="1"/>
          </p:cNvPicPr>
          <p:nvPr/>
        </p:nvPicPr>
        <p:blipFill>
          <a:blip r:embed="rId10" cstate="print"/>
          <a:srcRect/>
          <a:stretch>
            <a:fillRect/>
          </a:stretch>
        </p:blipFill>
        <p:spPr bwMode="auto">
          <a:xfrm>
            <a:off x="155575" y="-136525"/>
            <a:ext cx="19050" cy="19050"/>
          </a:xfrm>
          <a:prstGeom prst="rect">
            <a:avLst/>
          </a:prstGeom>
          <a:noFill/>
        </p:spPr>
      </p:pic>
      <p:pic>
        <p:nvPicPr>
          <p:cNvPr id="36874" name="Picture 10" descr="http://www.desertmuseum.org/images/transparent.gif">
            <a:hlinkClick r:id="rId9"/>
          </p:cNvPr>
          <p:cNvPicPr>
            <a:picLocks noChangeAspect="1" noChangeArrowheads="1"/>
          </p:cNvPicPr>
          <p:nvPr/>
        </p:nvPicPr>
        <p:blipFill>
          <a:blip r:embed="rId10" cstate="print"/>
          <a:srcRect/>
          <a:stretch>
            <a:fillRect/>
          </a:stretch>
        </p:blipFill>
        <p:spPr bwMode="auto">
          <a:xfrm>
            <a:off x="155575" y="-136525"/>
            <a:ext cx="19050" cy="19050"/>
          </a:xfrm>
          <a:prstGeom prst="rect">
            <a:avLst/>
          </a:prstGeom>
          <a:noFill/>
        </p:spPr>
      </p:pic>
      <p:pic>
        <p:nvPicPr>
          <p:cNvPr id="36878" name="Picture 14" descr="http://upload.wikimedia.org/wikipedia/en/thumb/d/de/ASDM_logo.png/100px-ASDM_logo.png">
            <a:hlinkClick r:id="rId11"/>
          </p:cNvPr>
          <p:cNvPicPr>
            <a:picLocks noChangeAspect="1" noChangeArrowheads="1"/>
          </p:cNvPicPr>
          <p:nvPr/>
        </p:nvPicPr>
        <p:blipFill>
          <a:blip r:embed="rId12" cstate="print"/>
          <a:srcRect/>
          <a:stretch>
            <a:fillRect/>
          </a:stretch>
        </p:blipFill>
        <p:spPr bwMode="auto">
          <a:xfrm>
            <a:off x="7956376" y="3284984"/>
            <a:ext cx="952500" cy="1733551"/>
          </a:xfrm>
          <a:prstGeom prst="rect">
            <a:avLst/>
          </a:prstGeom>
          <a:noFill/>
        </p:spPr>
      </p:pic>
      <p:pic>
        <p:nvPicPr>
          <p:cNvPr id="36880" name="Picture 16" descr="http://cgtiaz.org/images/stories/logo/logo260x60.png"/>
          <p:cNvPicPr>
            <a:picLocks noChangeAspect="1" noChangeArrowheads="1"/>
          </p:cNvPicPr>
          <p:nvPr/>
        </p:nvPicPr>
        <p:blipFill>
          <a:blip r:embed="rId13" cstate="print"/>
          <a:srcRect/>
          <a:stretch>
            <a:fillRect/>
          </a:stretch>
        </p:blipFill>
        <p:spPr bwMode="auto">
          <a:xfrm>
            <a:off x="3059832" y="6093296"/>
            <a:ext cx="2476500" cy="619125"/>
          </a:xfrm>
          <a:prstGeom prst="rect">
            <a:avLst/>
          </a:prstGeom>
          <a:solidFill>
            <a:schemeClr val="tx1"/>
          </a:solidFill>
        </p:spPr>
      </p:pic>
      <p:pic>
        <p:nvPicPr>
          <p:cNvPr id="16" name="Picture 15" descr="HEAD72008.gif"/>
          <p:cNvPicPr>
            <a:picLocks noChangeAspect="1"/>
          </p:cNvPicPr>
          <p:nvPr/>
        </p:nvPicPr>
        <p:blipFill>
          <a:blip r:embed="rId14" cstate="print"/>
          <a:stretch>
            <a:fillRect/>
          </a:stretch>
        </p:blipFill>
        <p:spPr>
          <a:xfrm>
            <a:off x="2699792" y="5517232"/>
            <a:ext cx="2952328" cy="472372"/>
          </a:xfrm>
          <a:prstGeom prst="rect">
            <a:avLst/>
          </a:prstGeom>
        </p:spPr>
      </p:pic>
      <p:pic>
        <p:nvPicPr>
          <p:cNvPr id="36886" name="Picture 22" descr="Arizona State Board of Nursing">
            <a:hlinkClick r:id="rId15"/>
          </p:cNvPr>
          <p:cNvPicPr>
            <a:picLocks noChangeAspect="1" noChangeArrowheads="1"/>
          </p:cNvPicPr>
          <p:nvPr/>
        </p:nvPicPr>
        <p:blipFill>
          <a:blip r:embed="rId16" cstate="print"/>
          <a:srcRect/>
          <a:stretch>
            <a:fillRect/>
          </a:stretch>
        </p:blipFill>
        <p:spPr bwMode="auto">
          <a:xfrm>
            <a:off x="7092280" y="2420888"/>
            <a:ext cx="1914525" cy="533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0"/>
            <a:ext cx="8305800" cy="1143000"/>
          </a:xfrm>
        </p:spPr>
        <p:txBody>
          <a:bodyPr>
            <a:normAutofit/>
          </a:bodyPr>
          <a:lstStyle/>
          <a:p>
            <a:r>
              <a:rPr lang="en-US" sz="4000" dirty="0" smtClean="0"/>
              <a:t>A Model For Innovative Digital Learning</a:t>
            </a:r>
            <a:endParaRPr lang="en-US" sz="4000" dirty="0"/>
          </a:p>
        </p:txBody>
      </p:sp>
      <p:sp>
        <p:nvSpPr>
          <p:cNvPr id="10" name="Rounded Rectangle 9"/>
          <p:cNvSpPr/>
          <p:nvPr/>
        </p:nvSpPr>
        <p:spPr>
          <a:xfrm>
            <a:off x="107504" y="1268760"/>
            <a:ext cx="1730998" cy="864096"/>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ounded Rectangle 14"/>
          <p:cNvSpPr/>
          <p:nvPr/>
        </p:nvSpPr>
        <p:spPr>
          <a:xfrm>
            <a:off x="7380312" y="2492896"/>
            <a:ext cx="1584176" cy="1008112"/>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ounded Rectangle 15"/>
          <p:cNvSpPr/>
          <p:nvPr/>
        </p:nvSpPr>
        <p:spPr>
          <a:xfrm>
            <a:off x="7308304" y="3933056"/>
            <a:ext cx="1656184" cy="936104"/>
          </a:xfrm>
          <a:prstGeom prst="roundRect">
            <a:avLst>
              <a:gd name="adj" fmla="val 10000"/>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Rounded Rectangle 17"/>
          <p:cNvSpPr/>
          <p:nvPr/>
        </p:nvSpPr>
        <p:spPr>
          <a:xfrm>
            <a:off x="7380312" y="5301208"/>
            <a:ext cx="1584176" cy="864096"/>
          </a:xfrm>
          <a:prstGeom prst="roundRect">
            <a:avLst>
              <a:gd name="adj" fmla="val 10000"/>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Rounded Rectangle 18"/>
          <p:cNvSpPr/>
          <p:nvPr/>
        </p:nvSpPr>
        <p:spPr>
          <a:xfrm>
            <a:off x="107504" y="5373216"/>
            <a:ext cx="1767011" cy="864096"/>
          </a:xfrm>
          <a:prstGeom prst="roundRect">
            <a:avLst>
              <a:gd name="adj" fmla="val 10000"/>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Rounded Rectangle 19"/>
          <p:cNvSpPr/>
          <p:nvPr/>
        </p:nvSpPr>
        <p:spPr>
          <a:xfrm>
            <a:off x="179512" y="2420888"/>
            <a:ext cx="1656184" cy="1152128"/>
          </a:xfrm>
          <a:prstGeom prst="roundRect">
            <a:avLst>
              <a:gd name="adj" fmla="val 10000"/>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22" name="Diagram 21"/>
          <p:cNvGraphicFramePr/>
          <p:nvPr/>
        </p:nvGraphicFramePr>
        <p:xfrm>
          <a:off x="2051720" y="1268760"/>
          <a:ext cx="5112568" cy="10081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3" name="Diagram 22"/>
          <p:cNvGraphicFramePr/>
          <p:nvPr/>
        </p:nvGraphicFramePr>
        <p:xfrm>
          <a:off x="2051720" y="2420888"/>
          <a:ext cx="5112568" cy="86409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4" name="Diagram 23"/>
          <p:cNvGraphicFramePr/>
          <p:nvPr/>
        </p:nvGraphicFramePr>
        <p:xfrm>
          <a:off x="2051720" y="3429000"/>
          <a:ext cx="5112568" cy="86409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5" name="Diagram 24"/>
          <p:cNvGraphicFramePr/>
          <p:nvPr/>
        </p:nvGraphicFramePr>
        <p:xfrm>
          <a:off x="2051720" y="4437112"/>
          <a:ext cx="5112568" cy="100811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6" name="Diagram 25"/>
          <p:cNvGraphicFramePr/>
          <p:nvPr/>
        </p:nvGraphicFramePr>
        <p:xfrm>
          <a:off x="2051720" y="5589240"/>
          <a:ext cx="5184576" cy="936104"/>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27" name="Rounded Rectangle 26"/>
          <p:cNvSpPr/>
          <p:nvPr/>
        </p:nvSpPr>
        <p:spPr>
          <a:xfrm>
            <a:off x="251520" y="3861048"/>
            <a:ext cx="1512168" cy="1080120"/>
          </a:xfrm>
          <a:prstGeom prst="roundRect">
            <a:avLst>
              <a:gd name="adj" fmla="val 10000"/>
            </a:avLst>
          </a:prstGeom>
          <a:blipFill rotWithShape="0">
            <a:blip r:embed="rId3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6866" name="Picture 2" descr="SUSD's One-to-One Computing">
            <a:hlinkClick r:id="rId35"/>
          </p:cNvPr>
          <p:cNvPicPr>
            <a:picLocks noChangeAspect="1" noChangeArrowheads="1"/>
          </p:cNvPicPr>
          <p:nvPr/>
        </p:nvPicPr>
        <p:blipFill>
          <a:blip r:embed="rId36" cstate="print"/>
          <a:srcRect/>
          <a:stretch>
            <a:fillRect/>
          </a:stretch>
        </p:blipFill>
        <p:spPr bwMode="auto">
          <a:xfrm>
            <a:off x="7452320" y="1340768"/>
            <a:ext cx="1524000" cy="7715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305800" cy="1143000"/>
          </a:xfrm>
        </p:spPr>
        <p:txBody>
          <a:bodyPr>
            <a:noAutofit/>
          </a:bodyPr>
          <a:lstStyle/>
          <a:p>
            <a:r>
              <a:rPr lang="en-US" sz="3200" dirty="0" smtClean="0"/>
              <a:t>Scheduling to Facilitate Professional Development and Flexible Student Service Time</a:t>
            </a:r>
            <a:endParaRPr lang="en-US" sz="3200" dirty="0"/>
          </a:p>
        </p:txBody>
      </p:sp>
      <p:sp>
        <p:nvSpPr>
          <p:cNvPr id="3" name="TextBox 2"/>
          <p:cNvSpPr txBox="1"/>
          <p:nvPr/>
        </p:nvSpPr>
        <p:spPr>
          <a:xfrm>
            <a:off x="1475656" y="2492896"/>
            <a:ext cx="1584176" cy="369332"/>
          </a:xfrm>
          <a:prstGeom prst="rect">
            <a:avLst/>
          </a:prstGeom>
          <a:noFill/>
        </p:spPr>
        <p:txBody>
          <a:bodyPr wrap="square" rtlCol="0">
            <a:spAutoFit/>
          </a:bodyPr>
          <a:lstStyle/>
          <a:p>
            <a:endParaRPr lang="en-US" dirty="0"/>
          </a:p>
        </p:txBody>
      </p:sp>
      <p:graphicFrame>
        <p:nvGraphicFramePr>
          <p:cNvPr id="9" name="Table 8"/>
          <p:cNvGraphicFramePr>
            <a:graphicFrameLocks noGrp="1"/>
          </p:cNvGraphicFramePr>
          <p:nvPr/>
        </p:nvGraphicFramePr>
        <p:xfrm>
          <a:off x="2411760" y="4941169"/>
          <a:ext cx="6480721" cy="1656183"/>
        </p:xfrm>
        <a:graphic>
          <a:graphicData uri="http://schemas.openxmlformats.org/drawingml/2006/table">
            <a:tbl>
              <a:tblPr>
                <a:tableStyleId>{284E427A-3D55-4303-BF80-6455036E1DE7}</a:tableStyleId>
              </a:tblPr>
              <a:tblGrid>
                <a:gridCol w="1163658"/>
                <a:gridCol w="598612"/>
                <a:gridCol w="245303"/>
                <a:gridCol w="1676751"/>
                <a:gridCol w="598612"/>
                <a:gridCol w="245303"/>
                <a:gridCol w="1353870"/>
                <a:gridCol w="598612"/>
              </a:tblGrid>
              <a:tr h="218397">
                <a:tc>
                  <a:txBody>
                    <a:bodyPr/>
                    <a:lstStyle/>
                    <a:p>
                      <a:pPr marL="0" marR="0">
                        <a:lnSpc>
                          <a:spcPct val="115000"/>
                        </a:lnSpc>
                        <a:spcBef>
                          <a:spcPts val="0"/>
                        </a:spcBef>
                        <a:spcAft>
                          <a:spcPts val="0"/>
                        </a:spcAft>
                      </a:pPr>
                      <a:r>
                        <a:rPr lang="en-US" sz="1200" b="1" dirty="0"/>
                        <a:t>9:30 – 11:05</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smtClean="0"/>
                        <a:t>2</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9:30 – 11:05</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smtClean="0"/>
                        <a:t>2</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9:30 – 11:05</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smtClean="0"/>
                        <a:t>2</a:t>
                      </a:r>
                      <a:endParaRPr lang="en-US" sz="1200" b="1" dirty="0">
                        <a:latin typeface="Calibri"/>
                        <a:ea typeface="Calibri"/>
                        <a:cs typeface="Times New Roman"/>
                      </a:endParaRPr>
                    </a:p>
                  </a:txBody>
                  <a:tcPr marL="68580" marR="68580" marT="0" marB="0">
                    <a:solidFill>
                      <a:schemeClr val="accent2">
                        <a:lumMod val="20000"/>
                        <a:lumOff val="80000"/>
                      </a:schemeClr>
                    </a:solidFill>
                  </a:tcPr>
                </a:tc>
              </a:tr>
              <a:tr h="406463">
                <a:tc>
                  <a:txBody>
                    <a:bodyPr/>
                    <a:lstStyle/>
                    <a:p>
                      <a:pPr marL="0" marR="0">
                        <a:lnSpc>
                          <a:spcPct val="115000"/>
                        </a:lnSpc>
                        <a:spcBef>
                          <a:spcPts val="0"/>
                        </a:spcBef>
                        <a:spcAft>
                          <a:spcPts val="0"/>
                        </a:spcAft>
                      </a:pPr>
                      <a:r>
                        <a:rPr lang="en-US" sz="1200" b="1" dirty="0"/>
                        <a:t>11:10 – 12:45</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smtClean="0"/>
                        <a:t>4</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11:05-11:35</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Lunch</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11:10 – 11:50</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smtClean="0"/>
                        <a:t>4A</a:t>
                      </a:r>
                      <a:endParaRPr lang="en-US" sz="1200" b="1" dirty="0">
                        <a:latin typeface="Calibri"/>
                        <a:ea typeface="Calibri"/>
                        <a:cs typeface="Times New Roman"/>
                      </a:endParaRPr>
                    </a:p>
                  </a:txBody>
                  <a:tcPr marL="68580" marR="68580" marT="0" marB="0">
                    <a:solidFill>
                      <a:schemeClr val="accent2">
                        <a:lumMod val="20000"/>
                        <a:lumOff val="80000"/>
                      </a:schemeClr>
                    </a:solidFill>
                  </a:tcPr>
                </a:tc>
              </a:tr>
              <a:tr h="406463">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11:50 – 12:20</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Lunch</a:t>
                      </a:r>
                      <a:endParaRPr lang="en-US" sz="1200" b="1" dirty="0">
                        <a:latin typeface="Calibri"/>
                        <a:ea typeface="Calibri"/>
                        <a:cs typeface="Times New Roman"/>
                      </a:endParaRPr>
                    </a:p>
                  </a:txBody>
                  <a:tcPr marL="68580" marR="68580" marT="0" marB="0">
                    <a:solidFill>
                      <a:schemeClr val="accent2">
                        <a:lumMod val="20000"/>
                        <a:lumOff val="80000"/>
                      </a:schemeClr>
                    </a:solidFill>
                  </a:tcPr>
                </a:tc>
              </a:tr>
              <a:tr h="406463">
                <a:tc>
                  <a:txBody>
                    <a:bodyPr/>
                    <a:lstStyle/>
                    <a:p>
                      <a:pPr marL="0" marR="0">
                        <a:lnSpc>
                          <a:spcPct val="115000"/>
                        </a:lnSpc>
                        <a:spcBef>
                          <a:spcPts val="0"/>
                        </a:spcBef>
                        <a:spcAft>
                          <a:spcPts val="0"/>
                        </a:spcAft>
                      </a:pPr>
                      <a:r>
                        <a:rPr lang="en-US" sz="1200" b="1" dirty="0"/>
                        <a:t>12:45 – 1:15 </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Lunch</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11:40 -1:15 </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smtClean="0"/>
                        <a:t>4</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12:25 – 1:15</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smtClean="0"/>
                        <a:t>4B</a:t>
                      </a:r>
                      <a:endParaRPr lang="en-US" sz="1200" b="1" dirty="0">
                        <a:latin typeface="Calibri"/>
                        <a:ea typeface="Calibri"/>
                        <a:cs typeface="Times New Roman"/>
                      </a:endParaRPr>
                    </a:p>
                  </a:txBody>
                  <a:tcPr marL="68580" marR="68580" marT="0" marB="0">
                    <a:solidFill>
                      <a:schemeClr val="accent2">
                        <a:lumMod val="20000"/>
                        <a:lumOff val="80000"/>
                      </a:schemeClr>
                    </a:solidFill>
                  </a:tcPr>
                </a:tc>
              </a:tr>
              <a:tr h="218397">
                <a:tc>
                  <a:txBody>
                    <a:bodyPr/>
                    <a:lstStyle/>
                    <a:p>
                      <a:pPr marL="0" marR="0">
                        <a:lnSpc>
                          <a:spcPct val="115000"/>
                        </a:lnSpc>
                        <a:spcBef>
                          <a:spcPts val="0"/>
                        </a:spcBef>
                        <a:spcAft>
                          <a:spcPts val="0"/>
                        </a:spcAft>
                      </a:pPr>
                      <a:r>
                        <a:rPr lang="en-US" sz="1200" b="1" dirty="0"/>
                        <a:t>1:20 – 2:55</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smtClean="0"/>
                        <a:t>6</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1:20 – 2:55</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smtClean="0"/>
                        <a:t>6</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a:t>1:20 – 2:55</a:t>
                      </a:r>
                      <a:endParaRPr lang="en-US" sz="1200" b="1" dirty="0">
                        <a:latin typeface="Calibri"/>
                        <a:ea typeface="Calibri"/>
                        <a:cs typeface="Times New Roman"/>
                      </a:endParaRPr>
                    </a:p>
                  </a:txBody>
                  <a:tcPr marL="68580" marR="68580" marT="0" marB="0">
                    <a:solidFill>
                      <a:schemeClr val="accent2">
                        <a:lumMod val="20000"/>
                        <a:lumOff val="80000"/>
                      </a:schemeClr>
                    </a:solidFill>
                  </a:tcPr>
                </a:tc>
                <a:tc>
                  <a:txBody>
                    <a:bodyPr/>
                    <a:lstStyle/>
                    <a:p>
                      <a:pPr marL="0" marR="0">
                        <a:lnSpc>
                          <a:spcPct val="115000"/>
                        </a:lnSpc>
                        <a:spcBef>
                          <a:spcPts val="0"/>
                        </a:spcBef>
                        <a:spcAft>
                          <a:spcPts val="0"/>
                        </a:spcAft>
                      </a:pPr>
                      <a:r>
                        <a:rPr lang="en-US" sz="1200" b="1" dirty="0" smtClean="0"/>
                        <a:t>6</a:t>
                      </a:r>
                      <a:endParaRPr lang="en-US" sz="1200" b="1" dirty="0">
                        <a:latin typeface="Calibri"/>
                        <a:ea typeface="Calibri"/>
                        <a:cs typeface="Times New Roman"/>
                      </a:endParaRPr>
                    </a:p>
                  </a:txBody>
                  <a:tcPr marL="68580" marR="68580" marT="0" marB="0">
                    <a:solidFill>
                      <a:schemeClr val="accent2">
                        <a:lumMod val="20000"/>
                        <a:lumOff val="80000"/>
                      </a:schemeClr>
                    </a:solidFill>
                  </a:tcPr>
                </a:tc>
              </a:tr>
            </a:tbl>
          </a:graphicData>
        </a:graphic>
      </p:graphicFrame>
      <p:graphicFrame>
        <p:nvGraphicFramePr>
          <p:cNvPr id="12" name="Table 11"/>
          <p:cNvGraphicFramePr>
            <a:graphicFrameLocks noGrp="1"/>
          </p:cNvGraphicFramePr>
          <p:nvPr/>
        </p:nvGraphicFramePr>
        <p:xfrm>
          <a:off x="2411760" y="3068960"/>
          <a:ext cx="6480719" cy="1622390"/>
        </p:xfrm>
        <a:graphic>
          <a:graphicData uri="http://schemas.openxmlformats.org/drawingml/2006/table">
            <a:tbl>
              <a:tblPr>
                <a:tableStyleId>{775DCB02-9BB8-47FD-8907-85C794F793BA}</a:tableStyleId>
              </a:tblPr>
              <a:tblGrid>
                <a:gridCol w="1401603"/>
                <a:gridCol w="607522"/>
                <a:gridCol w="253032"/>
                <a:gridCol w="1387004"/>
                <a:gridCol w="607522"/>
                <a:gridCol w="253032"/>
                <a:gridCol w="1168004"/>
                <a:gridCol w="803000"/>
              </a:tblGrid>
              <a:tr h="201177">
                <a:tc>
                  <a:txBody>
                    <a:bodyPr/>
                    <a:lstStyle/>
                    <a:p>
                      <a:pPr marL="0" marR="0">
                        <a:lnSpc>
                          <a:spcPct val="115000"/>
                        </a:lnSpc>
                        <a:spcBef>
                          <a:spcPts val="0"/>
                        </a:spcBef>
                        <a:spcAft>
                          <a:spcPts val="0"/>
                        </a:spcAft>
                      </a:pPr>
                      <a:r>
                        <a:rPr lang="en-US" sz="1200" b="1" dirty="0"/>
                        <a:t>7:20 – 7:50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ECAP</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7:20 – 7:50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ECAP</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7:20 – 7:50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ECAP</a:t>
                      </a:r>
                      <a:endParaRPr lang="en-US" sz="1200" b="1" dirty="0">
                        <a:latin typeface="Calibri"/>
                        <a:ea typeface="Calibri"/>
                        <a:cs typeface="Times New Roman"/>
                      </a:endParaRPr>
                    </a:p>
                  </a:txBody>
                  <a:tcPr marL="68580" marR="68580" marT="0" marB="0">
                    <a:solidFill>
                      <a:schemeClr val="tx2">
                        <a:lumMod val="75000"/>
                      </a:schemeClr>
                    </a:solidFill>
                  </a:tcPr>
                </a:tc>
              </a:tr>
              <a:tr h="201177">
                <a:tc>
                  <a:txBody>
                    <a:bodyPr/>
                    <a:lstStyle/>
                    <a:p>
                      <a:pPr marL="0" marR="0">
                        <a:lnSpc>
                          <a:spcPct val="115000"/>
                        </a:lnSpc>
                        <a:spcBef>
                          <a:spcPts val="0"/>
                        </a:spcBef>
                        <a:spcAft>
                          <a:spcPts val="0"/>
                        </a:spcAft>
                      </a:pPr>
                      <a:r>
                        <a:rPr lang="en-US" sz="1200" b="1" dirty="0"/>
                        <a:t>7:55 – 9:30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latin typeface="+mn-lt"/>
                          <a:ea typeface="+mn-ea"/>
                          <a:cs typeface="+mn-cs"/>
                        </a:rPr>
                        <a:t>1</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7:55 – 9:30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latin typeface="+mn-lt"/>
                          <a:ea typeface="+mn-ea"/>
                          <a:cs typeface="+mn-cs"/>
                        </a:rPr>
                        <a:t>1</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7:55 – 9:30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smtClean="0"/>
                        <a:t>1</a:t>
                      </a:r>
                      <a:endParaRPr lang="en-US" sz="1200" b="1" dirty="0">
                        <a:latin typeface="Calibri"/>
                        <a:ea typeface="Calibri"/>
                        <a:cs typeface="Times New Roman"/>
                      </a:endParaRPr>
                    </a:p>
                  </a:txBody>
                  <a:tcPr marL="68580" marR="68580" marT="0" marB="0">
                    <a:solidFill>
                      <a:schemeClr val="tx2">
                        <a:lumMod val="75000"/>
                      </a:schemeClr>
                    </a:solidFill>
                  </a:tcPr>
                </a:tc>
              </a:tr>
              <a:tr h="390571">
                <a:tc>
                  <a:txBody>
                    <a:bodyPr/>
                    <a:lstStyle/>
                    <a:p>
                      <a:pPr marL="0" marR="0">
                        <a:lnSpc>
                          <a:spcPct val="115000"/>
                        </a:lnSpc>
                        <a:spcBef>
                          <a:spcPts val="0"/>
                        </a:spcBef>
                        <a:spcAft>
                          <a:spcPts val="0"/>
                        </a:spcAft>
                      </a:pPr>
                      <a:r>
                        <a:rPr lang="en-US" sz="1200" b="1" dirty="0"/>
                        <a:t>9:30 – 10:00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Lunch</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9:35 – 11:10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smtClean="0"/>
                        <a:t>3</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9:35 – 1020 </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smtClean="0"/>
                        <a:t>3A</a:t>
                      </a:r>
                      <a:endParaRPr lang="en-US" sz="1200" b="1" dirty="0">
                        <a:latin typeface="Calibri"/>
                        <a:ea typeface="Calibri"/>
                        <a:cs typeface="Times New Roman"/>
                      </a:endParaRPr>
                    </a:p>
                  </a:txBody>
                  <a:tcPr marL="68580" marR="68580" marT="0" marB="0">
                    <a:solidFill>
                      <a:schemeClr val="tx2">
                        <a:lumMod val="75000"/>
                      </a:schemeClr>
                    </a:solidFill>
                  </a:tcPr>
                </a:tc>
              </a:tr>
              <a:tr h="201177">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10:20 – 10:50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Lunch</a:t>
                      </a:r>
                      <a:endParaRPr lang="en-US" sz="1200" b="1" dirty="0">
                        <a:latin typeface="Calibri"/>
                        <a:ea typeface="Calibri"/>
                        <a:cs typeface="Times New Roman"/>
                      </a:endParaRPr>
                    </a:p>
                  </a:txBody>
                  <a:tcPr marL="68580" marR="68580" marT="0" marB="0">
                    <a:solidFill>
                      <a:schemeClr val="tx2">
                        <a:lumMod val="75000"/>
                      </a:schemeClr>
                    </a:solidFill>
                  </a:tcPr>
                </a:tc>
              </a:tr>
              <a:tr h="390571">
                <a:tc>
                  <a:txBody>
                    <a:bodyPr/>
                    <a:lstStyle/>
                    <a:p>
                      <a:pPr marL="0" marR="0">
                        <a:lnSpc>
                          <a:spcPct val="115000"/>
                        </a:lnSpc>
                        <a:spcBef>
                          <a:spcPts val="0"/>
                        </a:spcBef>
                        <a:spcAft>
                          <a:spcPts val="0"/>
                        </a:spcAft>
                      </a:pPr>
                      <a:r>
                        <a:rPr lang="en-US" sz="1200" b="1" dirty="0"/>
                        <a:t>10:05 – 11:40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smtClean="0"/>
                        <a:t>3</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11:10 – 11:40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Lunch</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10:55 – 11:40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smtClean="0"/>
                        <a:t>3B</a:t>
                      </a:r>
                      <a:endParaRPr lang="en-US" sz="1200" b="1" dirty="0">
                        <a:latin typeface="Calibri"/>
                        <a:ea typeface="Calibri"/>
                        <a:cs typeface="Times New Roman"/>
                      </a:endParaRPr>
                    </a:p>
                  </a:txBody>
                  <a:tcPr marL="68580" marR="68580" marT="0" marB="0">
                    <a:solidFill>
                      <a:schemeClr val="tx2">
                        <a:lumMod val="75000"/>
                      </a:schemeClr>
                    </a:solidFill>
                  </a:tcPr>
                </a:tc>
              </a:tr>
              <a:tr h="201177">
                <a:tc>
                  <a:txBody>
                    <a:bodyPr/>
                    <a:lstStyle/>
                    <a:p>
                      <a:pPr marL="0" marR="0">
                        <a:lnSpc>
                          <a:spcPct val="115000"/>
                        </a:lnSpc>
                        <a:spcBef>
                          <a:spcPts val="0"/>
                        </a:spcBef>
                        <a:spcAft>
                          <a:spcPts val="0"/>
                        </a:spcAft>
                      </a:pPr>
                      <a:r>
                        <a:rPr lang="en-US" sz="1200" b="1" dirty="0"/>
                        <a:t>11:45 – 1:20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smtClean="0"/>
                        <a:t>5</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11:45 – 1:20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smtClean="0"/>
                        <a:t>5</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a:t>11:45 – 1:20</a:t>
                      </a:r>
                      <a:endParaRPr lang="en-US" sz="1200" b="1" dirty="0">
                        <a:latin typeface="Calibri"/>
                        <a:ea typeface="Calibri"/>
                        <a:cs typeface="Times New Roman"/>
                      </a:endParaRPr>
                    </a:p>
                  </a:txBody>
                  <a:tcPr marL="68580" marR="68580" marT="0" marB="0">
                    <a:solidFill>
                      <a:schemeClr val="tx2">
                        <a:lumMod val="75000"/>
                      </a:schemeClr>
                    </a:solidFill>
                  </a:tcPr>
                </a:tc>
                <a:tc>
                  <a:txBody>
                    <a:bodyPr/>
                    <a:lstStyle/>
                    <a:p>
                      <a:pPr marL="0" marR="0">
                        <a:lnSpc>
                          <a:spcPct val="115000"/>
                        </a:lnSpc>
                        <a:spcBef>
                          <a:spcPts val="0"/>
                        </a:spcBef>
                        <a:spcAft>
                          <a:spcPts val="0"/>
                        </a:spcAft>
                      </a:pPr>
                      <a:r>
                        <a:rPr lang="en-US" sz="1200" b="1" dirty="0" smtClean="0"/>
                        <a:t>5</a:t>
                      </a:r>
                      <a:endParaRPr lang="en-US" sz="1200" b="1" dirty="0">
                        <a:latin typeface="Calibri"/>
                        <a:ea typeface="Calibri"/>
                        <a:cs typeface="Times New Roman"/>
                      </a:endParaRPr>
                    </a:p>
                  </a:txBody>
                  <a:tcPr marL="68580" marR="68580" marT="0" marB="0">
                    <a:solidFill>
                      <a:schemeClr val="tx2">
                        <a:lumMod val="75000"/>
                      </a:schemeClr>
                    </a:solidFill>
                  </a:tcPr>
                </a:tc>
              </a:tr>
            </a:tbl>
          </a:graphicData>
        </a:graphic>
      </p:graphicFrame>
      <p:sp>
        <p:nvSpPr>
          <p:cNvPr id="1028" name="Rectangle 4"/>
          <p:cNvSpPr>
            <a:spLocks noChangeArrowheads="1"/>
          </p:cNvSpPr>
          <p:nvPr/>
        </p:nvSpPr>
        <p:spPr bwMode="auto">
          <a:xfrm>
            <a:off x="611560" y="5280302"/>
            <a:ext cx="223224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Wednesday (2, 4, 6)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95 minute classes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120 minutes of collaboration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539552" y="1916832"/>
            <a:ext cx="6876256"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Proposed Bell Schedules for Modified Block 2013-2014</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Monday, Thursday, Friday stay the same as current upper school schedule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Block days must follow one another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Collaboration time would be designated for professional development and/or collaboration by department or team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683568" y="3429000"/>
            <a:ext cx="1800200" cy="1323439"/>
          </a:xfrm>
          <a:prstGeom prst="rect">
            <a:avLst/>
          </a:prstGeom>
          <a:noFill/>
        </p:spPr>
        <p:txBody>
          <a:bodyPr wrap="square" rtlCol="0">
            <a:spAutoFit/>
          </a:bodyPr>
          <a:lstStyle/>
          <a:p>
            <a:r>
              <a:rPr lang="en-US" sz="1600" u="sng" dirty="0" smtClean="0">
                <a:latin typeface="+mj-lt"/>
              </a:rPr>
              <a:t>Tuesday (1,3,5)</a:t>
            </a:r>
          </a:p>
          <a:p>
            <a:pPr>
              <a:buFont typeface="Arial" pitchFamily="34" charset="0"/>
              <a:buChar char="•"/>
            </a:pPr>
            <a:r>
              <a:rPr lang="en-US" sz="1600" dirty="0" smtClean="0">
                <a:latin typeface="+mj-lt"/>
              </a:rPr>
              <a:t>95 minute classes</a:t>
            </a:r>
          </a:p>
          <a:p>
            <a:pPr>
              <a:buFont typeface="Arial" pitchFamily="34" charset="0"/>
              <a:buChar char="•"/>
            </a:pPr>
            <a:r>
              <a:rPr lang="en-US" sz="1600" dirty="0" smtClean="0">
                <a:latin typeface="+mj-lt"/>
              </a:rPr>
              <a:t>30 minute ECCAPP</a:t>
            </a:r>
          </a:p>
          <a:p>
            <a:pPr>
              <a:buFont typeface="Arial" pitchFamily="34" charset="0"/>
              <a:buChar char="•"/>
            </a:pPr>
            <a:r>
              <a:rPr lang="en-US" sz="1600" dirty="0" smtClean="0">
                <a:latin typeface="+mj-lt"/>
              </a:rPr>
              <a:t>80 minutes of </a:t>
            </a:r>
          </a:p>
          <a:p>
            <a:r>
              <a:rPr lang="en-US" sz="1600" dirty="0" smtClean="0">
                <a:latin typeface="+mj-lt"/>
              </a:rPr>
              <a:t>collaboration</a:t>
            </a:r>
            <a:endParaRPr lang="en-US" sz="16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76200"/>
            <a:ext cx="8839200" cy="1143000"/>
          </a:xfrm>
        </p:spPr>
        <p:txBody>
          <a:bodyPr/>
          <a:lstStyle/>
          <a:p>
            <a:pPr algn="ctr"/>
            <a:r>
              <a:rPr lang="en-US" sz="3200" dirty="0" smtClean="0">
                <a:solidFill>
                  <a:schemeClr val="tx1"/>
                </a:solidFill>
                <a:latin typeface="Arial Black" pitchFamily="34" charset="0"/>
              </a:rPr>
              <a:t>Commitment to College and Career Readiness</a:t>
            </a:r>
          </a:p>
        </p:txBody>
      </p:sp>
      <p:pic>
        <p:nvPicPr>
          <p:cNvPr id="58376" name="Picture 8"/>
          <p:cNvPicPr>
            <a:picLocks noChangeAspect="1" noChangeArrowheads="1"/>
          </p:cNvPicPr>
          <p:nvPr/>
        </p:nvPicPr>
        <p:blipFill>
          <a:blip r:embed="rId3" cstate="print"/>
          <a:srcRect/>
          <a:stretch>
            <a:fillRect/>
          </a:stretch>
        </p:blipFill>
        <p:spPr bwMode="auto">
          <a:xfrm>
            <a:off x="285720" y="1357298"/>
            <a:ext cx="2703164" cy="3514724"/>
          </a:xfrm>
          <a:prstGeom prst="rect">
            <a:avLst/>
          </a:prstGeom>
          <a:noFill/>
          <a:ln w="9525">
            <a:noFill/>
            <a:miter lim="800000"/>
            <a:headEnd/>
            <a:tailEnd/>
          </a:ln>
          <a:effectLst/>
        </p:spPr>
      </p:pic>
      <p:pic>
        <p:nvPicPr>
          <p:cNvPr id="58380" name="Picture 12"/>
          <p:cNvPicPr>
            <a:picLocks noChangeAspect="1" noChangeArrowheads="1"/>
          </p:cNvPicPr>
          <p:nvPr/>
        </p:nvPicPr>
        <p:blipFill>
          <a:blip r:embed="rId4" cstate="print"/>
          <a:srcRect/>
          <a:stretch>
            <a:fillRect/>
          </a:stretch>
        </p:blipFill>
        <p:spPr bwMode="auto">
          <a:xfrm>
            <a:off x="571472" y="5000636"/>
            <a:ext cx="2362200" cy="1584325"/>
          </a:xfrm>
          <a:prstGeom prst="rect">
            <a:avLst/>
          </a:prstGeom>
          <a:noFill/>
          <a:ln w="38100">
            <a:solidFill>
              <a:schemeClr val="tx1"/>
            </a:solidFill>
            <a:miter lim="800000"/>
            <a:headEnd/>
            <a:tailEnd/>
          </a:ln>
          <a:effectLst/>
        </p:spPr>
      </p:pic>
      <p:pic>
        <p:nvPicPr>
          <p:cNvPr id="9" name="Picture 8" descr="C:\Documents and Settings\cathyb2\My Documents\My Pictures\JTED_LOGO.jpg"/>
          <p:cNvPicPr/>
          <p:nvPr/>
        </p:nvPicPr>
        <p:blipFill>
          <a:blip r:embed="rId5" r:link="rId6" cstate="print"/>
          <a:srcRect/>
          <a:stretch>
            <a:fillRect/>
          </a:stretch>
        </p:blipFill>
        <p:spPr bwMode="auto">
          <a:xfrm>
            <a:off x="6215074" y="1428736"/>
            <a:ext cx="2514600" cy="1981199"/>
          </a:xfrm>
          <a:prstGeom prst="rect">
            <a:avLst/>
          </a:prstGeom>
          <a:noFill/>
        </p:spPr>
      </p:pic>
      <p:pic>
        <p:nvPicPr>
          <p:cNvPr id="10" name="Picture 9" descr="DSCF1390"/>
          <p:cNvPicPr/>
          <p:nvPr/>
        </p:nvPicPr>
        <p:blipFill>
          <a:blip r:embed="rId7" cstate="print"/>
          <a:srcRect/>
          <a:stretch>
            <a:fillRect/>
          </a:stretch>
        </p:blipFill>
        <p:spPr bwMode="auto">
          <a:xfrm>
            <a:off x="6143636" y="3714752"/>
            <a:ext cx="2786082" cy="2143140"/>
          </a:xfrm>
          <a:prstGeom prst="rect">
            <a:avLst/>
          </a:prstGeom>
          <a:noFill/>
          <a:ln w="34925" cmpd="dbl">
            <a:solidFill>
              <a:srgbClr val="365F91"/>
            </a:solidFill>
            <a:miter lim="800000"/>
            <a:headEnd/>
            <a:tailEnd/>
          </a:ln>
        </p:spPr>
      </p:pic>
      <p:pic>
        <p:nvPicPr>
          <p:cNvPr id="142337" name="Picture 1" descr="AVID_logo-spot"/>
          <p:cNvPicPr>
            <a:picLocks noChangeAspect="1" noChangeArrowheads="1"/>
          </p:cNvPicPr>
          <p:nvPr/>
        </p:nvPicPr>
        <p:blipFill>
          <a:blip r:embed="rId8" cstate="print"/>
          <a:srcRect/>
          <a:stretch>
            <a:fillRect/>
          </a:stretch>
        </p:blipFill>
        <p:spPr bwMode="auto">
          <a:xfrm>
            <a:off x="3428992" y="4929198"/>
            <a:ext cx="2619393" cy="1708300"/>
          </a:xfrm>
          <a:prstGeom prst="rect">
            <a:avLst/>
          </a:prstGeom>
          <a:noFill/>
          <a:ln w="9525">
            <a:noFill/>
            <a:miter lim="800000"/>
            <a:headEnd/>
            <a:tailEnd/>
          </a:ln>
        </p:spPr>
      </p:pic>
      <p:pic>
        <p:nvPicPr>
          <p:cNvPr id="69633" name="Picture 1"/>
          <p:cNvPicPr>
            <a:picLocks noChangeAspect="1" noChangeArrowheads="1"/>
          </p:cNvPicPr>
          <p:nvPr/>
        </p:nvPicPr>
        <p:blipFill>
          <a:blip r:embed="rId9" cstate="print"/>
          <a:srcRect/>
          <a:stretch>
            <a:fillRect/>
          </a:stretch>
        </p:blipFill>
        <p:spPr bwMode="auto">
          <a:xfrm>
            <a:off x="3286116" y="1337856"/>
            <a:ext cx="2643206" cy="34838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09600" y="762000"/>
            <a:ext cx="9144000" cy="1143000"/>
          </a:xfrm>
        </p:spPr>
        <p:txBody>
          <a:bodyPr tIns="0" anchor="t">
            <a:normAutofit/>
          </a:bodyPr>
          <a:lstStyle/>
          <a:p>
            <a:r>
              <a:rPr lang="en-US" sz="4400" dirty="0" smtClean="0">
                <a:solidFill>
                  <a:schemeClr val="tx1"/>
                </a:solidFill>
                <a:ea typeface="Calibri" pitchFamily="84" charset="0"/>
                <a:cs typeface="Calibri" pitchFamily="84" charset="0"/>
              </a:rPr>
              <a:t>EXPLORE and PLAN Data</a:t>
            </a:r>
            <a:endParaRPr lang="en-US" sz="4400" dirty="0" smtClean="0">
              <a:ea typeface="Calibri" pitchFamily="84" charset="0"/>
              <a:cs typeface="Calibri" pitchFamily="84" charset="0"/>
            </a:endParaRPr>
          </a:p>
        </p:txBody>
      </p:sp>
      <p:sp>
        <p:nvSpPr>
          <p:cNvPr id="76821" name="Rectangle 21"/>
          <p:cNvSpPr>
            <a:spLocks noChangeArrowheads="1"/>
          </p:cNvSpPr>
          <p:nvPr/>
        </p:nvSpPr>
        <p:spPr bwMode="auto">
          <a:xfrm>
            <a:off x="533400" y="1676400"/>
            <a:ext cx="8226425" cy="4667250"/>
          </a:xfrm>
          <a:prstGeom prst="rect">
            <a:avLst/>
          </a:prstGeom>
          <a:solidFill>
            <a:schemeClr val="bg1"/>
          </a:solidFill>
          <a:ln w="317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US">
              <a:latin typeface="+mn-lt"/>
              <a:ea typeface="+mn-ea"/>
              <a:cs typeface="+mn-cs"/>
            </a:endParaRPr>
          </a:p>
        </p:txBody>
      </p:sp>
      <p:pic>
        <p:nvPicPr>
          <p:cNvPr id="27651" name="Picture 20"/>
          <p:cNvPicPr>
            <a:picLocks noChangeArrowheads="1"/>
          </p:cNvPicPr>
          <p:nvPr/>
        </p:nvPicPr>
        <p:blipFill>
          <a:blip r:embed="rId3" cstate="print"/>
          <a:srcRect/>
          <a:stretch>
            <a:fillRect/>
          </a:stretch>
        </p:blipFill>
        <p:spPr bwMode="auto">
          <a:xfrm>
            <a:off x="698500" y="1423988"/>
            <a:ext cx="7748588" cy="4278312"/>
          </a:xfrm>
          <a:prstGeom prst="rect">
            <a:avLst/>
          </a:prstGeom>
          <a:noFill/>
          <a:ln w="9525">
            <a:noFill/>
            <a:miter lim="800000"/>
            <a:headEnd/>
            <a:tailEnd/>
          </a:ln>
        </p:spPr>
      </p:pic>
      <p:sp>
        <p:nvSpPr>
          <p:cNvPr id="27652" name="Text Box 25"/>
          <p:cNvSpPr txBox="1">
            <a:spLocks noChangeArrowheads="1"/>
          </p:cNvSpPr>
          <p:nvPr/>
        </p:nvSpPr>
        <p:spPr bwMode="auto">
          <a:xfrm>
            <a:off x="684213" y="6507163"/>
            <a:ext cx="1117600" cy="254000"/>
          </a:xfrm>
          <a:prstGeom prst="rect">
            <a:avLst/>
          </a:prstGeom>
          <a:noFill/>
          <a:ln w="9525">
            <a:noFill/>
            <a:miter lim="800000"/>
            <a:headEnd/>
            <a:tailEnd/>
          </a:ln>
        </p:spPr>
        <p:txBody>
          <a:bodyPr lIns="0" tIns="0" rIns="0" bIns="0">
            <a:prstTxWarp prst="textNoShape">
              <a:avLst/>
            </a:prstTxWarp>
            <a:spAutoFit/>
          </a:bodyPr>
          <a:lstStyle/>
          <a:p>
            <a:pPr>
              <a:lnSpc>
                <a:spcPts val="1000"/>
              </a:lnSpc>
            </a:pPr>
            <a:r>
              <a:rPr lang="en-US" dirty="0">
                <a:latin typeface="Arial Black" pitchFamily="84" charset="0"/>
              </a:rPr>
              <a:t>13</a:t>
            </a:r>
          </a:p>
          <a:p>
            <a:pPr>
              <a:lnSpc>
                <a:spcPts val="1000"/>
              </a:lnSpc>
            </a:pPr>
            <a:r>
              <a:rPr lang="en-US" sz="1200" dirty="0"/>
              <a:t>9/2010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Grp="1" noChangeArrowheads="1"/>
          </p:cNvSpPr>
          <p:nvPr>
            <p:ph type="title"/>
          </p:nvPr>
        </p:nvSpPr>
        <p:spPr>
          <a:xfrm>
            <a:off x="457200" y="704088"/>
            <a:ext cx="8229600" cy="852704"/>
          </a:xfrm>
        </p:spPr>
        <p:txBody>
          <a:bodyPr lIns="91440" rIns="91440" bIns="45720" anchor="t">
            <a:noAutofit/>
          </a:bodyPr>
          <a:lstStyle/>
          <a:p>
            <a:r>
              <a:rPr lang="en-US" sz="3600" dirty="0"/>
              <a:t>Four Steps to </a:t>
            </a:r>
            <a:r>
              <a:rPr lang="en-US" sz="3600" dirty="0" smtClean="0"/>
              <a:t>College </a:t>
            </a:r>
            <a:r>
              <a:rPr lang="en-US" sz="3600" dirty="0"/>
              <a:t>and </a:t>
            </a:r>
            <a:r>
              <a:rPr lang="en-US" sz="3600" dirty="0" smtClean="0"/>
              <a:t>Career Plans</a:t>
            </a:r>
            <a:endParaRPr lang="en-US" sz="3600" dirty="0"/>
          </a:p>
        </p:txBody>
      </p:sp>
      <p:pic>
        <p:nvPicPr>
          <p:cNvPr id="29698" name="Picture 8"/>
          <p:cNvPicPr>
            <a:picLocks noGrp="1" noChangeAspect="1" noChangeArrowheads="1"/>
          </p:cNvPicPr>
          <p:nvPr>
            <p:ph type="body" idx="1"/>
          </p:nvPr>
        </p:nvPicPr>
        <p:blipFill>
          <a:blip r:embed="rId3" cstate="print"/>
          <a:srcRect/>
          <a:stretch>
            <a:fillRect/>
          </a:stretch>
        </p:blipFill>
        <p:spPr>
          <a:xfrm>
            <a:off x="457200" y="1412776"/>
            <a:ext cx="8229600" cy="496855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05800" cy="1143000"/>
          </a:xfrm>
        </p:spPr>
        <p:txBody>
          <a:bodyPr>
            <a:normAutofit/>
          </a:bodyPr>
          <a:lstStyle/>
          <a:p>
            <a:r>
              <a:rPr lang="en-US" sz="4400" dirty="0" smtClean="0"/>
              <a:t>Three-Year Plan:</a:t>
            </a:r>
            <a:endParaRPr lang="en-US" sz="4400" dirty="0"/>
          </a:p>
        </p:txBody>
      </p:sp>
      <p:graphicFrame>
        <p:nvGraphicFramePr>
          <p:cNvPr id="4" name="Diagram 3"/>
          <p:cNvGraphicFramePr/>
          <p:nvPr/>
        </p:nvGraphicFramePr>
        <p:xfrm>
          <a:off x="467544" y="0"/>
          <a:ext cx="8208912"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724128" y="5373216"/>
            <a:ext cx="3240360" cy="923330"/>
          </a:xfrm>
          <a:prstGeom prst="rect">
            <a:avLst/>
          </a:prstGeom>
          <a:noFill/>
        </p:spPr>
        <p:txBody>
          <a:bodyPr wrap="square" rtlCol="0">
            <a:spAutoFit/>
          </a:bodyPr>
          <a:lstStyle/>
          <a:p>
            <a:r>
              <a:rPr lang="en-US" dirty="0" smtClean="0"/>
              <a:t>Key: </a:t>
            </a:r>
          </a:p>
          <a:p>
            <a:r>
              <a:rPr lang="en-US" dirty="0" smtClean="0"/>
              <a:t>Continuing Items =            </a:t>
            </a:r>
          </a:p>
          <a:p>
            <a:r>
              <a:rPr lang="en-US" dirty="0" smtClean="0"/>
              <a:t>New Items = </a:t>
            </a:r>
            <a:endParaRPr lang="en-US" dirty="0"/>
          </a:p>
        </p:txBody>
      </p:sp>
      <p:sp>
        <p:nvSpPr>
          <p:cNvPr id="6" name="Rectangle 5"/>
          <p:cNvSpPr/>
          <p:nvPr/>
        </p:nvSpPr>
        <p:spPr>
          <a:xfrm>
            <a:off x="7812360" y="5733256"/>
            <a:ext cx="504056" cy="2160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64288" y="6021288"/>
            <a:ext cx="504056" cy="21602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305800" cy="1143000"/>
          </a:xfrm>
        </p:spPr>
        <p:txBody>
          <a:bodyPr>
            <a:normAutofit fontScale="90000"/>
          </a:bodyPr>
          <a:lstStyle/>
          <a:p>
            <a:r>
              <a:rPr lang="en-US" sz="4000" dirty="0" smtClean="0"/>
              <a:t>Growing Opportunities For Our Students:</a:t>
            </a:r>
            <a:endParaRPr lang="en-US" sz="4000" dirty="0"/>
          </a:p>
        </p:txBody>
      </p:sp>
      <p:sp>
        <p:nvSpPr>
          <p:cNvPr id="3" name="TextBox 2"/>
          <p:cNvSpPr txBox="1"/>
          <p:nvPr/>
        </p:nvSpPr>
        <p:spPr>
          <a:xfrm>
            <a:off x="323528" y="1340768"/>
            <a:ext cx="8496944" cy="3985706"/>
          </a:xfrm>
          <a:prstGeom prst="rect">
            <a:avLst/>
          </a:prstGeom>
          <a:noFill/>
        </p:spPr>
        <p:txBody>
          <a:bodyPr wrap="square" rtlCol="0">
            <a:spAutoFit/>
          </a:bodyPr>
          <a:lstStyle/>
          <a:p>
            <a:r>
              <a:rPr lang="en-US" sz="1600" dirty="0" smtClean="0"/>
              <a:t>	“The nation’s 5</a:t>
            </a:r>
            <a:r>
              <a:rPr lang="en-US" sz="1600" baseline="30000" dirty="0" smtClean="0"/>
              <a:t>th</a:t>
            </a:r>
            <a:r>
              <a:rPr lang="en-US" sz="1600" dirty="0" smtClean="0"/>
              <a:t> Largest </a:t>
            </a:r>
            <a:r>
              <a:rPr lang="en-US" sz="1600" dirty="0" smtClean="0">
                <a:solidFill>
                  <a:schemeClr val="accent2"/>
                </a:solidFill>
              </a:rPr>
              <a:t>Aerospace</a:t>
            </a:r>
            <a:r>
              <a:rPr lang="en-US" sz="1600" dirty="0" smtClean="0"/>
              <a:t>-defense industry cluster accounts for </a:t>
            </a:r>
            <a:r>
              <a:rPr lang="en-US" sz="1600" dirty="0" smtClean="0">
                <a:solidFill>
                  <a:schemeClr val="accent2"/>
                </a:solidFill>
              </a:rPr>
              <a:t>50,000 jobs in Southern Arizona</a:t>
            </a:r>
            <a:r>
              <a:rPr lang="en-US" sz="1600" dirty="0" smtClean="0"/>
              <a:t>, including a concentration of the highest-paid jobs,…”</a:t>
            </a:r>
          </a:p>
          <a:p>
            <a:r>
              <a:rPr lang="en-US" sz="1600" dirty="0" smtClean="0"/>
              <a:t>	“The region’s </a:t>
            </a:r>
            <a:r>
              <a:rPr lang="en-US" sz="1600" dirty="0" smtClean="0">
                <a:solidFill>
                  <a:schemeClr val="accent2"/>
                </a:solidFill>
              </a:rPr>
              <a:t>strategic location </a:t>
            </a:r>
            <a:r>
              <a:rPr lang="en-US" sz="1600" dirty="0" smtClean="0"/>
              <a:t>along the U.S.-Mexico border and key trade routes account for the prominence of </a:t>
            </a:r>
            <a:r>
              <a:rPr lang="en-US" sz="1600" dirty="0" smtClean="0">
                <a:solidFill>
                  <a:schemeClr val="accent2"/>
                </a:solidFill>
              </a:rPr>
              <a:t>transportation and logistics </a:t>
            </a:r>
            <a:r>
              <a:rPr lang="en-US" sz="1600" dirty="0" smtClean="0"/>
              <a:t>with career opportunities in purchasing, expediting, distribution, fleet management, import-export, supply chain management and warehousing.”</a:t>
            </a:r>
          </a:p>
          <a:p>
            <a:r>
              <a:rPr lang="en-US" sz="1600" dirty="0" smtClean="0"/>
              <a:t>-</a:t>
            </a:r>
            <a:r>
              <a:rPr lang="en-US" sz="1100" i="1" dirty="0" smtClean="0"/>
              <a:t>Pima County Workforce Investment Board, 2012 Annual Report.</a:t>
            </a:r>
          </a:p>
          <a:p>
            <a:endParaRPr lang="en-US" dirty="0" smtClean="0"/>
          </a:p>
          <a:p>
            <a:r>
              <a:rPr lang="en-US" sz="1600" dirty="0" smtClean="0"/>
              <a:t>	“…By 2018, </a:t>
            </a:r>
            <a:r>
              <a:rPr lang="en-US" sz="1600" dirty="0" smtClean="0">
                <a:solidFill>
                  <a:schemeClr val="accent2"/>
                </a:solidFill>
              </a:rPr>
              <a:t>Health Science </a:t>
            </a:r>
            <a:r>
              <a:rPr lang="en-US" sz="1600" dirty="0" smtClean="0"/>
              <a:t>careers will be the fastest </a:t>
            </a:r>
            <a:r>
              <a:rPr lang="en-US" sz="1600" dirty="0" smtClean="0">
                <a:solidFill>
                  <a:schemeClr val="accent2"/>
                </a:solidFill>
              </a:rPr>
              <a:t>growing in Arizona at 29% </a:t>
            </a:r>
            <a:r>
              <a:rPr lang="en-US" sz="1600" dirty="0" smtClean="0"/>
              <a:t>over the next eight years.”</a:t>
            </a:r>
          </a:p>
          <a:p>
            <a:r>
              <a:rPr lang="en-US" sz="1600" dirty="0" smtClean="0"/>
              <a:t>	“In Arizona, jobs for those with a post-secondary education will grow much more rapidly than for those that don’t.  By 2018, </a:t>
            </a:r>
            <a:r>
              <a:rPr lang="en-US" sz="1600" dirty="0" smtClean="0">
                <a:solidFill>
                  <a:schemeClr val="accent2"/>
                </a:solidFill>
              </a:rPr>
              <a:t>over 1.9 million jobs will be available in Arizona for those with a post-secondary education</a:t>
            </a:r>
            <a:r>
              <a:rPr lang="en-US" sz="1600" dirty="0" smtClean="0"/>
              <a:t>.”</a:t>
            </a:r>
          </a:p>
          <a:p>
            <a:r>
              <a:rPr lang="en-US" sz="1600" dirty="0" smtClean="0"/>
              <a:t>-</a:t>
            </a:r>
            <a:r>
              <a:rPr lang="en-US" sz="1100" i="1" dirty="0" smtClean="0"/>
              <a:t>Career Clusters, Forecasting Demand for High School Through College Jobs 2008-2018, Georgetown University Center on Education and the Workforce, November 2011.</a:t>
            </a:r>
          </a:p>
          <a:p>
            <a:endParaRPr lang="en-US" sz="1600" dirty="0" smtClean="0"/>
          </a:p>
        </p:txBody>
      </p:sp>
      <p:pic>
        <p:nvPicPr>
          <p:cNvPr id="20482" name="Picture 2" descr="http://t2.gstatic.com/images?q=tbn:ANd9GcSUKzR5au64HIqhSr2Clf9G9bF4enTi0uV1IVvHD9K8CHeNNGQ8"/>
          <p:cNvPicPr>
            <a:picLocks noChangeAspect="1" noChangeArrowheads="1"/>
          </p:cNvPicPr>
          <p:nvPr/>
        </p:nvPicPr>
        <p:blipFill>
          <a:blip r:embed="rId3" cstate="print"/>
          <a:srcRect/>
          <a:stretch>
            <a:fillRect/>
          </a:stretch>
        </p:blipFill>
        <p:spPr bwMode="auto">
          <a:xfrm>
            <a:off x="6876256" y="5877272"/>
            <a:ext cx="2020524" cy="720080"/>
          </a:xfrm>
          <a:prstGeom prst="rect">
            <a:avLst/>
          </a:prstGeom>
          <a:noFill/>
        </p:spPr>
      </p:pic>
      <p:sp>
        <p:nvSpPr>
          <p:cNvPr id="20484" name="AutoShape 4" descr="data:image/jpeg;base64,/9j/4AAQSkZJRgABAQAAAQABAAD/2wCEAAkGBwgHBgkIBwgKCgkLDRYPDQwMDRsUFRAWIB0iIiAdHx8kKDQsJCYxJx8fLT0tMTU3Ojo6Iys/RD84QzQ5OjcBCgoKDQwNGg8PGjclHyU3Nzc3Nzc3Nzc3Nzc3Nzc3Nzc3Nzc3Nzc3Nzc3Nzc3Nzc3Nzc3Nzc3Nzc3Nzc3Nzc3N//AABEIAEcAggMBIgACEQEDEQH/xAAcAAACAgMBAQAAAAAAAAAAAAAABgUHAgMEAQj/xAA/EAABAgQEBAMFAwkJAAAAAAABAgMABAURBhIhMQcTQVFhcYEUIjKRoQgVQjNSYnJ0gpKywSMkNTdjorPR8P/EABkBAQADAQEAAAAAAAAAAAAAAAADBAUCAf/EACQRAQACAgEDAwUAAAAAAAAAAAABAgMRQQQSMRMUISIyUaGx/9oADAMBAAIRAxEAPwC8YIIIAjxRsLnaPYgsbVFVLwxPzLZs5y+W2eylHKD9b+kdUrNrRWOXVaza0RDqw/WZau01M7KH3CtSCDuCDb/o+sScUxwwrv3VWfYHl2lZ6yB2Q5+E+u3yi5xE3U4PRydvHCTPi9K+uBBBBFdCIIIIAggggCCCCAIIIIAggggKl4kY1xTg+tMSstM09+WmGea2p2VOdJBsQbKsemvj4ay1Ince1nC0tWafUaKp6Ya5iJVySWnqdM/MOunb5QofaB/x+kfsjn8wixeHMwzKcN6RMTTqGWGpXM44tVkpAJuSYBZwJxUmKpWUUXEck3LTbiy028yCEhwXuhSSTY3Fr3OukdfGGoqSxIUxGzii+56aJH1Pyir6Gy7iriYh+mNqyOVQzpNvybQdz5ldtAB5m0M3EGdFSxbNZDdDJTLpI/R+L/cVRd6Cndm3PC30lN5d/hETFMmpWmSdTIIl5lSktrSdUqT/AF3t5GLswXXBXqCxMqI9oQOVMDssbn10PrHOrDTU5gpujPAIc5AIVb4HfizfxExXeAqs7hvEi5KoJLTT6uQ+lR/JuA+6fK9x5G8WMlo6vHbXms/pNeY6jHOvMfw+cR6pWqBh9+sUaZl/7upHMZmGM4KVKCbghQsdQYUsAYuxjjN+fabn6VKGUQ2q6pBa8+cq/wBQW+H6w1cXP8vKv5Nf8qIQ/s/OttT9fLi0oHKl9VG3VyMpnO+ucQMYYMrLcniWRpk7LujO05KBbfMRexIJJ1HUEdtesWZQ63JVuiy9XknP7q83nuuwKLfEFdiCCD5RTPGqtSlfrlNptGInnZRLgWqWTzLrWU2Qm25GXW3cRvxK3UMHcIqdQ5glqcqUwv2hAOrbZJWpGn7qT5mAZJjiRUa/XTRcBSEvNLAJVPTiiGgkWuoAa5dbX3N9B1hg+7cboZDicSUtx8C/KXSyGye2YOX9bQq/Z+kEIo1UqCkjmvTQZCv0UIBt81mLXgK8w/i/EczjlrDVfpkrJLRLuPLcYWVJfAsElN9k6nx06bRN45xvTsHyiFTIL848CWJVCgFKt+In8KfH5XiWmqSzMVqQqmgflEOtg21UhYFx80g/PvHznNTLmMOJCFTZC25ypIZCVbBgLACf4B8ye8BcGH5jHuI5RFRfmKZQ5R5IWwz7Ip90pOxVdQAvuOvgI14jrGOMJSTk+83TK5INJu6ttpcu60PzlC6gU+I28tYsEAAWG0YutoeaW06gLbWkpUlQuCDuDAKtArlQqNBps8+4gOzMq08sJQAMykAm3hrBHbTcOfd9OlZFmYu3LMoaQSnWyQAOvhHsBVf2gf8AH6R+yOfzCGfA2BsO1rBdHmqlJOPuLZzqBmnQgqudcoVl+kQnFmiYhxTW5R6k4fnFy8swW+YtTac6ibmwKr22h44aioyWF5GlValTUjMyqCglZQpCxckEFJPQ7HreD3hjPz+GsBSSpenybEu+4Lpl5ZAzrPRSz28SfKKcTMOIfEwpV3QrMVK1urqYecd4aW3VVz8xNt82fds0002fd6XJJ13B6bHtHZwuo0pNuzlTclULaCimXDqQrKCb9eoAGv6Ua+CcWDBN4+dtLDOPDim8fJTaq9eqz4Jm6g8FGx5IU4B+7tG6t4cqSKcqqOSc0lpGj638oUQdArKLEDofSLzQhCE2QlKR2AtHjzTbzSmnUJW2sFKkqFwQehiH3+rRNa6hD7zU/TXSoqriI1nhNVpaZWVTsollCyo3Lieaiyv6HxHjEDwXw/ScQzNbZrVPYnENNMcsOjVGYuXsel7DbtGWNcNzFDnZqTaLnscyg8le+ZFwbH9U2+neJng7Sa7hyoTztSok0mUnmG8j6FNrAKSojQKvYhf0iHqsda2i9Ptsj6ilYnur4km4rpE/w5xihdJmHG2/y0i8TfMjYoV+dbYjqLHcw28T6gjF3DyjYjkk2SzMZZpu9+SpQyqB8lhIv2IPWHbilhZWKMNKRKNhdRlFc6V2BWdlIv4j6gQg4AomKKI7OU2t4ZmpihVNGSaaC2lZFbBYGftoba6AjUWNRWSv2f6m2qn1SlKWOc2+JlCT1QpISbeRTr+sItuKMn+G2KcK1hFUwc8ZtDZu176UvJSd0rSqyVj117Aw1SOLuILiAy7gLO/sXvbAy3fvY3/mgLGW4hBQla0pKzlSCfiNibD0BPpHy0kuYWx0FTaSn7tqYU4CLktpXe/qjUeYi+6BQavMVRuuYtnGnZ1nMJSSlbhiUChYkX1WsgkXPc2iM4k8OGsVLFRprrcrVUJyqKwcj6RsFW1BHRVjppY6WB9acQ62lxtQWhYCkqSbgg7ERnFM4amuJOD5dNMcw4uqSLWjSecklA7JWCTl7Ap08BpDOmYx9iZHs66exheTWbOvmYD8yU9Q3YWSfE7dIB1VUpFCilU5LhQNiC4NDHkRsthKiy0s0wmUC0tICApxaipVha5N9TBATsEEeHaArfiLMPPVNbTSbiVlv7MDdTzt0JH8JcPoPCHHCVOTS6DKy6d8gUo97jT6WjhmaJ7TUf7dWYvvmYd00CUpCUJv3F7+hhlAsNIsZMsTjrSE98kTSKQ9ggMKCU4jkmmQwp11bySpYWM/KOW2pUTrexsCB2B1tXQGKp0yVqbSG5pGblrC0EbpI/8AWjRQ5BylsuSV80q2s+yknVLZ1yH9U3A8LdoilLxCwp4NF55AdIBcSi+QrcJUCB0SG7aHe1j0xecxG4w2khwLdQoLDaEp5ZyCxBufxX6/OOu6ddvD3unWjXBC3JTFZFTQzMIcyqXc3QClSMqRcn8Ot9BbXpGpn7/af5KVPqQqZXdxxKFZWi9uD3yE2FrAWNo5eGmCFeacr7VTmHmGnFSzzqQ2i4VkSgEHQ/DnJBvroNcu41InMSlHvsrFm/i5abqNzmNulvdtv10XvANsEKqJjEjywktuMjMnMrI3oCtAIG+yCo311A13SMmJjEbi085st6oKglCbDe4F+m3frr0ANEEKs2a99zyzDBmDMqkSlxyyM/Ny6knYG+1tzDO0nI2lNyqwAuo3J84DOCCCAIIIIDFKbLUo2128oygggPDCe1TsRyaQJV33VIKlJSU6rypFiVE2OiveANyRcQQQHipTE7rnMUt0OttuhpRU0E6lOS41973Vb3FiPGN8wxicOvhmYWpAzBoANe8M3u3UTobA306312gggMn5SuvybOZ132hmcW4PebBUjlKCdNR8ZFr36HTYb0ytVcpr/tpcfWZhpSWcyEkspKSU3Fhc+9e5sdtoIIDickcQuKbCMzaWigoSt8KSmx/O+JQy5Qc2pIPeOYzGIRNJpwm3jO8jmlPLa+DmC+l7Z8unxW9Y9ggJSdar651hDDq0McptLziOXbNmGci+oNgRsd9I0ykpXHJabNRDi31pZBSlxASsJcUpaUW2ughOtrm/TWCCA1rl8Sc0okuZKsAEtoW42sJAaVlTc6/GUXHgdSIzYYxMp4B6bWlqx+FDQNvw31VruDoRY79iCA4ijGlzlDyk9CZiXTceWQ28rnzMEEEB/9k="/>
          <p:cNvSpPr>
            <a:spLocks noChangeAspect="1" noChangeArrowheads="1"/>
          </p:cNvSpPr>
          <p:nvPr/>
        </p:nvSpPr>
        <p:spPr bwMode="auto">
          <a:xfrm>
            <a:off x="155575" y="-296863"/>
            <a:ext cx="1143000" cy="6286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86" name="AutoShape 6" descr="data:image/jpeg;base64,/9j/4AAQSkZJRgABAQAAAQABAAD/2wCEAAkGBwgHBgkIBwgKCgkLDRYPDQwMDRsUFRAWIB0iIiAdHx8kKDQsJCYxJx8fLT0tMTU3Ojo6Iys/RD84QzQ5OjcBCgoKDQwNGg8PGjclHyU3Nzc3Nzc3Nzc3Nzc3Nzc3Nzc3Nzc3Nzc3Nzc3Nzc3Nzc3Nzc3Nzc3Nzc3Nzc3Nzc3N//AABEIAEcAggMBIgACEQEDEQH/xAAcAAACAgMBAQAAAAAAAAAAAAAABgUHAgMEAQj/xAA/EAABAgQEBAMFAwkJAAAAAAABAgMABAURBhIhMQcTQVFhcYEUIjKRoQgVQjNSYnJ0gpKywSMkNTdjorPR8P/EABkBAQADAQEAAAAAAAAAAAAAAAADBAUCAf/EACQRAQACAgEDAwUAAAAAAAAAAAABAgMRQQQSMRMUISIyUaGx/9oADAMBAAIRAxEAPwC8YIIIAjxRsLnaPYgsbVFVLwxPzLZs5y+W2eylHKD9b+kdUrNrRWOXVaza0RDqw/WZau01M7KH3CtSCDuCDb/o+sScUxwwrv3VWfYHl2lZ6yB2Q5+E+u3yi5xE3U4PRydvHCTPi9K+uBBBBFdCIIIIAggggCCCCAIIIIAggggKl4kY1xTg+tMSstM09+WmGea2p2VOdJBsQbKsemvj4ay1Ince1nC0tWafUaKp6Ya5iJVySWnqdM/MOunb5QofaB/x+kfsjn8wixeHMwzKcN6RMTTqGWGpXM44tVkpAJuSYBZwJxUmKpWUUXEck3LTbiy028yCEhwXuhSSTY3Fr3OukdfGGoqSxIUxGzii+56aJH1Pyir6Gy7iriYh+mNqyOVQzpNvybQdz5ldtAB5m0M3EGdFSxbNZDdDJTLpI/R+L/cVRd6Cndm3PC30lN5d/hETFMmpWmSdTIIl5lSktrSdUqT/AF3t5GLswXXBXqCxMqI9oQOVMDssbn10PrHOrDTU5gpujPAIc5AIVb4HfizfxExXeAqs7hvEi5KoJLTT6uQ+lR/JuA+6fK9x5G8WMlo6vHbXms/pNeY6jHOvMfw+cR6pWqBh9+sUaZl/7upHMZmGM4KVKCbghQsdQYUsAYuxjjN+fabn6VKGUQ2q6pBa8+cq/wBQW+H6w1cXP8vKv5Nf8qIQ/s/OttT9fLi0oHKl9VG3VyMpnO+ucQMYYMrLcniWRpk7LujO05KBbfMRexIJJ1HUEdtesWZQ63JVuiy9XknP7q83nuuwKLfEFdiCCD5RTPGqtSlfrlNptGInnZRLgWqWTzLrWU2Qm25GXW3cRvxK3UMHcIqdQ5glqcqUwv2hAOrbZJWpGn7qT5mAZJjiRUa/XTRcBSEvNLAJVPTiiGgkWuoAa5dbX3N9B1hg+7cboZDicSUtx8C/KXSyGye2YOX9bQq/Z+kEIo1UqCkjmvTQZCv0UIBt81mLXgK8w/i/EczjlrDVfpkrJLRLuPLcYWVJfAsElN9k6nx06bRN45xvTsHyiFTIL848CWJVCgFKt+In8KfH5XiWmqSzMVqQqmgflEOtg21UhYFx80g/PvHznNTLmMOJCFTZC25ypIZCVbBgLACf4B8ye8BcGH5jHuI5RFRfmKZQ5R5IWwz7Ip90pOxVdQAvuOvgI14jrGOMJSTk+83TK5INJu6ttpcu60PzlC6gU+I28tYsEAAWG0YutoeaW06gLbWkpUlQuCDuDAKtArlQqNBps8+4gOzMq08sJQAMykAm3hrBHbTcOfd9OlZFmYu3LMoaQSnWyQAOvhHsBVf2gf8AH6R+yOfzCGfA2BsO1rBdHmqlJOPuLZzqBmnQgqudcoVl+kQnFmiYhxTW5R6k4fnFy8swW+YtTac6ibmwKr22h44aioyWF5GlValTUjMyqCglZQpCxckEFJPQ7HreD3hjPz+GsBSSpenybEu+4Lpl5ZAzrPRSz28SfKKcTMOIfEwpV3QrMVK1urqYecd4aW3VVz8xNt82fds0002fd6XJJ13B6bHtHZwuo0pNuzlTclULaCimXDqQrKCb9eoAGv6Ua+CcWDBN4+dtLDOPDim8fJTaq9eqz4Jm6g8FGx5IU4B+7tG6t4cqSKcqqOSc0lpGj638oUQdArKLEDofSLzQhCE2QlKR2AtHjzTbzSmnUJW2sFKkqFwQehiH3+rRNa6hD7zU/TXSoqriI1nhNVpaZWVTsollCyo3Lieaiyv6HxHjEDwXw/ScQzNbZrVPYnENNMcsOjVGYuXsel7DbtGWNcNzFDnZqTaLnscyg8le+ZFwbH9U2+neJng7Sa7hyoTztSok0mUnmG8j6FNrAKSojQKvYhf0iHqsda2i9Ptsj6ilYnur4km4rpE/w5xihdJmHG2/y0i8TfMjYoV+dbYjqLHcw28T6gjF3DyjYjkk2SzMZZpu9+SpQyqB8lhIv2IPWHbilhZWKMNKRKNhdRlFc6V2BWdlIv4j6gQg4AomKKI7OU2t4ZmpihVNGSaaC2lZFbBYGftoba6AjUWNRWSv2f6m2qn1SlKWOc2+JlCT1QpISbeRTr+sItuKMn+G2KcK1hFUwc8ZtDZu176UvJSd0rSqyVj117Aw1SOLuILiAy7gLO/sXvbAy3fvY3/mgLGW4hBQla0pKzlSCfiNibD0BPpHy0kuYWx0FTaSn7tqYU4CLktpXe/qjUeYi+6BQavMVRuuYtnGnZ1nMJSSlbhiUChYkX1WsgkXPc2iM4k8OGsVLFRprrcrVUJyqKwcj6RsFW1BHRVjppY6WB9acQ62lxtQWhYCkqSbgg7ERnFM4amuJOD5dNMcw4uqSLWjSecklA7JWCTl7Ap08BpDOmYx9iZHs66exheTWbOvmYD8yU9Q3YWSfE7dIB1VUpFCilU5LhQNiC4NDHkRsthKiy0s0wmUC0tICApxaipVha5N9TBATsEEeHaArfiLMPPVNbTSbiVlv7MDdTzt0JH8JcPoPCHHCVOTS6DKy6d8gUo97jT6WjhmaJ7TUf7dWYvvmYd00CUpCUJv3F7+hhlAsNIsZMsTjrSE98kTSKQ9ggMKCU4jkmmQwp11bySpYWM/KOW2pUTrexsCB2B1tXQGKp0yVqbSG5pGblrC0EbpI/8AWjRQ5BylsuSV80q2s+yknVLZ1yH9U3A8LdoilLxCwp4NF55AdIBcSi+QrcJUCB0SG7aHe1j0xecxG4w2khwLdQoLDaEp5ZyCxBufxX6/OOu6ddvD3unWjXBC3JTFZFTQzMIcyqXc3QClSMqRcn8Ot9BbXpGpn7/af5KVPqQqZXdxxKFZWi9uD3yE2FrAWNo5eGmCFeacr7VTmHmGnFSzzqQ2i4VkSgEHQ/DnJBvroNcu41InMSlHvsrFm/i5abqNzmNulvdtv10XvANsEKqJjEjywktuMjMnMrI3oCtAIG+yCo311A13SMmJjEbi085st6oKglCbDe4F+m3frr0ANEEKs2a99zyzDBmDMqkSlxyyM/Ny6knYG+1tzDO0nI2lNyqwAuo3J84DOCCCAIIIIDFKbLUo2128oygggPDCe1TsRyaQJV33VIKlJSU6rypFiVE2OiveANyRcQQQHipTE7rnMUt0OttuhpRU0E6lOS41973Vb3FiPGN8wxicOvhmYWpAzBoANe8M3u3UTobA306312gggMn5SuvybOZ132hmcW4PebBUjlKCdNR8ZFr36HTYb0ytVcpr/tpcfWZhpSWcyEkspKSU3Fhc+9e5sdtoIIDickcQuKbCMzaWigoSt8KSmx/O+JQy5Qc2pIPeOYzGIRNJpwm3jO8jmlPLa+DmC+l7Z8unxW9Y9ggJSdar651hDDq0McptLziOXbNmGci+oNgRsd9I0ykpXHJabNRDi31pZBSlxASsJcUpaUW2ughOtrm/TWCCA1rl8Sc0okuZKsAEtoW42sJAaVlTc6/GUXHgdSIzYYxMp4B6bWlqx+FDQNvw31VruDoRY79iCA4ijGlzlDyk9CZiXTceWQ28rnzMEEEB/9k="/>
          <p:cNvSpPr>
            <a:spLocks noChangeAspect="1" noChangeArrowheads="1"/>
          </p:cNvSpPr>
          <p:nvPr/>
        </p:nvSpPr>
        <p:spPr bwMode="auto">
          <a:xfrm>
            <a:off x="155575" y="-296863"/>
            <a:ext cx="1143000" cy="6286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0488" name="Picture 8" descr="http://t2.gstatic.com/images?q=tbn:ANd9GcQ5oQDoO1Qx3st0D5D5VnhaqBlvsTeO-7QwYe_o2VmANB9vIwT6Kw"/>
          <p:cNvPicPr>
            <a:picLocks noChangeAspect="1" noChangeArrowheads="1"/>
          </p:cNvPicPr>
          <p:nvPr/>
        </p:nvPicPr>
        <p:blipFill>
          <a:blip r:embed="rId4" cstate="print"/>
          <a:srcRect/>
          <a:stretch>
            <a:fillRect/>
          </a:stretch>
        </p:blipFill>
        <p:spPr bwMode="auto">
          <a:xfrm>
            <a:off x="395536" y="5949280"/>
            <a:ext cx="1903069" cy="666074"/>
          </a:xfrm>
          <a:prstGeom prst="rect">
            <a:avLst/>
          </a:prstGeom>
          <a:noFill/>
        </p:spPr>
      </p:pic>
      <p:pic>
        <p:nvPicPr>
          <p:cNvPr id="21506" name="Picture 2" descr="http://www.arizonaready.com/areyouazready/images/locker.png"/>
          <p:cNvPicPr>
            <a:picLocks noChangeAspect="1" noChangeArrowheads="1"/>
          </p:cNvPicPr>
          <p:nvPr/>
        </p:nvPicPr>
        <p:blipFill>
          <a:blip r:embed="rId5" cstate="print"/>
          <a:srcRect/>
          <a:stretch>
            <a:fillRect/>
          </a:stretch>
        </p:blipFill>
        <p:spPr bwMode="auto">
          <a:xfrm>
            <a:off x="4283968" y="5445224"/>
            <a:ext cx="864096" cy="129614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305800" cy="1143000"/>
          </a:xfrm>
        </p:spPr>
        <p:txBody>
          <a:bodyPr/>
          <a:lstStyle/>
          <a:p>
            <a:r>
              <a:rPr lang="en-US" dirty="0" smtClean="0"/>
              <a:t>The Academies at SUSD</a:t>
            </a:r>
            <a:endParaRPr lang="en-US" dirty="0"/>
          </a:p>
        </p:txBody>
      </p:sp>
      <p:graphicFrame>
        <p:nvGraphicFramePr>
          <p:cNvPr id="3" name="Diagram 2"/>
          <p:cNvGraphicFramePr/>
          <p:nvPr/>
        </p:nvGraphicFramePr>
        <p:xfrm>
          <a:off x="2411760"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251520" y="2204864"/>
          <a:ext cx="1679848" cy="26800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611560" y="1340768"/>
            <a:ext cx="7704856" cy="532859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16632"/>
            <a:ext cx="7200800" cy="1143000"/>
          </a:xfrm>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fontAlgn="auto">
              <a:spcAft>
                <a:spcPts val="0"/>
              </a:spcAft>
              <a:defRPr/>
            </a:pPr>
            <a:r>
              <a:rPr lang="en-US" sz="2800" dirty="0" smtClean="0">
                <a:solidFill>
                  <a:schemeClr val="accent1">
                    <a:lumMod val="75000"/>
                  </a:schemeClr>
                </a:solidFill>
                <a:ea typeface="+mj-ea"/>
                <a:cs typeface="+mj-cs"/>
              </a:rPr>
              <a:t>The Academies at SUSD-Connected Learning</a:t>
            </a:r>
            <a:endParaRPr lang="en-US" sz="2800" dirty="0">
              <a:solidFill>
                <a:schemeClr val="accent1">
                  <a:lumMod val="75000"/>
                </a:schemeClr>
              </a:solidFill>
              <a:ea typeface="+mj-ea"/>
              <a:cs typeface="+mj-cs"/>
            </a:endParaRPr>
          </a:p>
        </p:txBody>
      </p:sp>
      <p:graphicFrame>
        <p:nvGraphicFramePr>
          <p:cNvPr id="4" name="Content Placeholder 3"/>
          <p:cNvGraphicFramePr>
            <a:graphicFrameLocks noGrp="1"/>
          </p:cNvGraphicFramePr>
          <p:nvPr>
            <p:ph idx="1"/>
          </p:nvPr>
        </p:nvGraphicFramePr>
        <p:xfrm>
          <a:off x="179512" y="1268760"/>
          <a:ext cx="8640960" cy="525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p:cNvCxnSpPr/>
          <p:nvPr/>
        </p:nvCxnSpPr>
        <p:spPr>
          <a:xfrm>
            <a:off x="4499992" y="2708920"/>
            <a:ext cx="0" cy="3810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410200" y="4038600"/>
            <a:ext cx="3810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9992" y="4869160"/>
            <a:ext cx="0" cy="3810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03848" y="4077072"/>
            <a:ext cx="3810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71800" y="3212976"/>
            <a:ext cx="1371600" cy="581025"/>
          </a:xfrm>
          <a:prstGeom prst="rect">
            <a:avLst/>
          </a:prstGeom>
          <a:noFill/>
        </p:spPr>
        <p:txBody>
          <a:bodyPr>
            <a:spAutoFit/>
          </a:bodyPr>
          <a:lstStyle/>
          <a:p>
            <a:pPr fontAlgn="auto">
              <a:spcBef>
                <a:spcPts val="0"/>
              </a:spcBef>
              <a:spcAft>
                <a:spcPts val="0"/>
              </a:spcAft>
              <a:defRPr/>
            </a:pPr>
            <a:r>
              <a:rPr lang="en-US" sz="1600" dirty="0">
                <a:solidFill>
                  <a:srgbClr val="FFFF00"/>
                </a:solidFill>
                <a:latin typeface="+mn-lt"/>
                <a:ea typeface="+mn-ea"/>
                <a:cs typeface="+mn-cs"/>
              </a:rPr>
              <a:t>Global Classes</a:t>
            </a:r>
          </a:p>
        </p:txBody>
      </p:sp>
      <p:sp>
        <p:nvSpPr>
          <p:cNvPr id="15" name="TextBox 14"/>
          <p:cNvSpPr txBox="1"/>
          <p:nvPr/>
        </p:nvSpPr>
        <p:spPr>
          <a:xfrm>
            <a:off x="5220072" y="3140968"/>
            <a:ext cx="1219200" cy="581025"/>
          </a:xfrm>
          <a:prstGeom prst="rect">
            <a:avLst/>
          </a:prstGeom>
          <a:noFill/>
        </p:spPr>
        <p:txBody>
          <a:bodyPr>
            <a:spAutoFit/>
          </a:bodyPr>
          <a:lstStyle/>
          <a:p>
            <a:pPr fontAlgn="auto">
              <a:spcBef>
                <a:spcPts val="0"/>
              </a:spcBef>
              <a:spcAft>
                <a:spcPts val="0"/>
              </a:spcAft>
              <a:defRPr/>
            </a:pPr>
            <a:r>
              <a:rPr lang="en-US" sz="1600" dirty="0">
                <a:solidFill>
                  <a:srgbClr val="FFFF00"/>
                </a:solidFill>
                <a:latin typeface="+mn-lt"/>
                <a:ea typeface="+mn-ea"/>
                <a:cs typeface="+mn-cs"/>
              </a:rPr>
              <a:t>Support Services</a:t>
            </a:r>
          </a:p>
        </p:txBody>
      </p:sp>
      <p:sp>
        <p:nvSpPr>
          <p:cNvPr id="16" name="TextBox 15"/>
          <p:cNvSpPr txBox="1"/>
          <p:nvPr/>
        </p:nvSpPr>
        <p:spPr>
          <a:xfrm>
            <a:off x="2771800" y="4365104"/>
            <a:ext cx="1066800" cy="336550"/>
          </a:xfrm>
          <a:prstGeom prst="rect">
            <a:avLst/>
          </a:prstGeom>
          <a:noFill/>
        </p:spPr>
        <p:txBody>
          <a:bodyPr>
            <a:spAutoFit/>
          </a:bodyPr>
          <a:lstStyle/>
          <a:p>
            <a:pPr fontAlgn="auto">
              <a:spcBef>
                <a:spcPts val="0"/>
              </a:spcBef>
              <a:spcAft>
                <a:spcPts val="0"/>
              </a:spcAft>
              <a:defRPr/>
            </a:pPr>
            <a:r>
              <a:rPr lang="en-US" sz="1600" dirty="0">
                <a:solidFill>
                  <a:srgbClr val="FFFF00"/>
                </a:solidFill>
                <a:latin typeface="+mn-lt"/>
                <a:ea typeface="+mn-ea"/>
                <a:cs typeface="+mn-cs"/>
              </a:rPr>
              <a:t>Athletics</a:t>
            </a:r>
          </a:p>
        </p:txBody>
      </p:sp>
      <p:sp>
        <p:nvSpPr>
          <p:cNvPr id="17" name="TextBox 16"/>
          <p:cNvSpPr txBox="1"/>
          <p:nvPr/>
        </p:nvSpPr>
        <p:spPr>
          <a:xfrm>
            <a:off x="5292080" y="4365104"/>
            <a:ext cx="1066800" cy="336550"/>
          </a:xfrm>
          <a:prstGeom prst="rect">
            <a:avLst/>
          </a:prstGeom>
          <a:noFill/>
        </p:spPr>
        <p:txBody>
          <a:bodyPr>
            <a:spAutoFit/>
          </a:bodyPr>
          <a:lstStyle/>
          <a:p>
            <a:pPr fontAlgn="auto">
              <a:spcBef>
                <a:spcPts val="0"/>
              </a:spcBef>
              <a:spcAft>
                <a:spcPts val="0"/>
              </a:spcAft>
              <a:defRPr/>
            </a:pPr>
            <a:r>
              <a:rPr lang="en-US" sz="1600" dirty="0">
                <a:solidFill>
                  <a:srgbClr val="FFFF00"/>
                </a:solidFill>
                <a:latin typeface="+mn-lt"/>
                <a:ea typeface="+mn-ea"/>
                <a:cs typeface="+mn-cs"/>
              </a:rPr>
              <a:t>Fine Arts</a:t>
            </a:r>
          </a:p>
        </p:txBody>
      </p:sp>
      <p:sp>
        <p:nvSpPr>
          <p:cNvPr id="20" name="TextBox 19"/>
          <p:cNvSpPr txBox="1"/>
          <p:nvPr/>
        </p:nvSpPr>
        <p:spPr>
          <a:xfrm>
            <a:off x="7236296" y="3573016"/>
            <a:ext cx="1152128" cy="646331"/>
          </a:xfrm>
          <a:prstGeom prst="rect">
            <a:avLst/>
          </a:prstGeom>
          <a:noFill/>
        </p:spPr>
        <p:txBody>
          <a:bodyPr wrap="square" rtlCol="0">
            <a:spAutoFit/>
          </a:bodyPr>
          <a:lstStyle/>
          <a:p>
            <a:r>
              <a:rPr lang="en-US" dirty="0" smtClean="0">
                <a:solidFill>
                  <a:srgbClr val="FF0000"/>
                </a:solidFill>
              </a:rPr>
              <a:t>Common Core</a:t>
            </a:r>
            <a:endParaRPr lang="en-US" dirty="0">
              <a:solidFill>
                <a:srgbClr val="FF0000"/>
              </a:solidFill>
            </a:endParaRPr>
          </a:p>
        </p:txBody>
      </p:sp>
      <p:sp>
        <p:nvSpPr>
          <p:cNvPr id="21" name="TextBox 20"/>
          <p:cNvSpPr txBox="1"/>
          <p:nvPr/>
        </p:nvSpPr>
        <p:spPr>
          <a:xfrm>
            <a:off x="611560" y="3645024"/>
            <a:ext cx="1152128" cy="646331"/>
          </a:xfrm>
          <a:prstGeom prst="rect">
            <a:avLst/>
          </a:prstGeom>
          <a:noFill/>
        </p:spPr>
        <p:txBody>
          <a:bodyPr wrap="square" rtlCol="0">
            <a:spAutoFit/>
          </a:bodyPr>
          <a:lstStyle/>
          <a:p>
            <a:r>
              <a:rPr lang="en-US" dirty="0" smtClean="0">
                <a:solidFill>
                  <a:srgbClr val="FF0000"/>
                </a:solidFill>
              </a:rPr>
              <a:t>Common Core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764704"/>
            <a:ext cx="7272808" cy="1877437"/>
          </a:xfrm>
          <a:prstGeom prst="rect">
            <a:avLst/>
          </a:prstGeom>
          <a:noFill/>
        </p:spPr>
        <p:txBody>
          <a:bodyPr wrap="square" rtlCol="0">
            <a:spAutoFit/>
          </a:bodyPr>
          <a:lstStyle/>
          <a:p>
            <a:r>
              <a:rPr lang="en-US" sz="2800" dirty="0" smtClean="0"/>
              <a:t>By Year Three of The Academies at SUSD, Our Goal is That 100% of Our Students Will Have The Opportunity to Experience… </a:t>
            </a:r>
          </a:p>
          <a:p>
            <a:endParaRPr lang="en-US" sz="3200" dirty="0" smtClean="0"/>
          </a:p>
        </p:txBody>
      </p:sp>
      <p:graphicFrame>
        <p:nvGraphicFramePr>
          <p:cNvPr id="3" name="Diagram 2"/>
          <p:cNvGraphicFramePr/>
          <p:nvPr/>
        </p:nvGraphicFramePr>
        <p:xfrm>
          <a:off x="1403648" y="2420888"/>
          <a:ext cx="6096000"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403648" y="5085184"/>
            <a:ext cx="6096000" cy="36004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ed Rectangle 7"/>
          <p:cNvSpPr/>
          <p:nvPr/>
        </p:nvSpPr>
        <p:spPr>
          <a:xfrm>
            <a:off x="1691680" y="4941168"/>
            <a:ext cx="4267200" cy="360040"/>
          </a:xfrm>
          <a:prstGeom prst="roundRect">
            <a:avLst/>
          </a:prstGeom>
          <a:solidFill>
            <a:schemeClr val="tx2">
              <a:lumMod val="25000"/>
            </a:schemeClr>
          </a:solidFill>
          <a:effectLst>
            <a:glow rad="101600">
              <a:schemeClr val="accent1">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r>
              <a:rPr lang="en-US" sz="1400" dirty="0" smtClean="0"/>
              <a:t>Dual Academic and College Credit</a:t>
            </a:r>
            <a:endParaRPr lang="en-US" sz="1400" dirty="0"/>
          </a:p>
        </p:txBody>
      </p:sp>
      <p:sp>
        <p:nvSpPr>
          <p:cNvPr id="7" name="Rectangle 6"/>
          <p:cNvSpPr/>
          <p:nvPr/>
        </p:nvSpPr>
        <p:spPr>
          <a:xfrm>
            <a:off x="1403648" y="5877272"/>
            <a:ext cx="6096000" cy="36004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8"/>
          <p:cNvSpPr/>
          <p:nvPr/>
        </p:nvSpPr>
        <p:spPr>
          <a:xfrm>
            <a:off x="1691680" y="5733256"/>
            <a:ext cx="4267200" cy="360040"/>
          </a:xfrm>
          <a:prstGeom prst="roundRect">
            <a:avLst/>
          </a:prstGeom>
          <a:solidFill>
            <a:schemeClr val="tx2">
              <a:lumMod val="25000"/>
            </a:schemeClr>
          </a:solidFill>
          <a:effectLst>
            <a:glow rad="101600">
              <a:schemeClr val="accent1">
                <a:satMod val="175000"/>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txBody>
          <a:bodyPr/>
          <a:lstStyle/>
          <a:p>
            <a:r>
              <a:rPr lang="en-US" sz="1400" dirty="0" smtClean="0"/>
              <a:t>International Partnerships for Global Perspectives</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568" y="836712"/>
            <a:ext cx="8229600" cy="914400"/>
          </a:xfrm>
        </p:spPr>
        <p:txBody>
          <a:bodyPr>
            <a:noAutofit/>
          </a:bodyPr>
          <a:lstStyle/>
          <a:p>
            <a:pPr fontAlgn="auto">
              <a:spcAft>
                <a:spcPts val="0"/>
              </a:spcAft>
              <a:defRPr/>
            </a:pPr>
            <a:r>
              <a:rPr lang="en-US" sz="3200" dirty="0" smtClean="0"/>
              <a:t>The </a:t>
            </a:r>
            <a:r>
              <a:rPr lang="en-US" sz="3200" dirty="0" smtClean="0">
                <a:ea typeface="+mj-ea"/>
                <a:cs typeface="+mj-cs"/>
              </a:rPr>
              <a:t>Academies at SUSD-Guiding Principles Based on Rigorous Program of Study Pathways:</a:t>
            </a:r>
            <a:endParaRPr lang="en-US" sz="3200" dirty="0">
              <a:ea typeface="+mj-ea"/>
              <a:cs typeface="+mj-cs"/>
            </a:endParaRPr>
          </a:p>
        </p:txBody>
      </p:sp>
      <p:sp>
        <p:nvSpPr>
          <p:cNvPr id="47108" name="Rectangle 5"/>
          <p:cNvSpPr>
            <a:spLocks noChangeArrowheads="1"/>
          </p:cNvSpPr>
          <p:nvPr/>
        </p:nvSpPr>
        <p:spPr bwMode="auto">
          <a:xfrm>
            <a:off x="539552" y="6237312"/>
            <a:ext cx="8229600" cy="369332"/>
          </a:xfrm>
          <a:prstGeom prst="rect">
            <a:avLst/>
          </a:prstGeom>
          <a:noFill/>
          <a:ln w="9525">
            <a:noFill/>
            <a:miter lim="800000"/>
            <a:headEnd/>
            <a:tailEnd/>
          </a:ln>
        </p:spPr>
        <p:txBody>
          <a:bodyPr>
            <a:prstTxWarp prst="textNoShape">
              <a:avLst/>
            </a:prstTxWarp>
            <a:spAutoFit/>
          </a:bodyPr>
          <a:lstStyle/>
          <a:p>
            <a:r>
              <a:rPr lang="en-US" i="1" dirty="0">
                <a:latin typeface="Constantia" pitchFamily="84" charset="0"/>
              </a:rPr>
              <a:t>	        </a:t>
            </a:r>
            <a:r>
              <a:rPr lang="en-US" sz="1400" i="1" dirty="0" smtClean="0">
                <a:latin typeface="Constantia" pitchFamily="84" charset="0"/>
              </a:rPr>
              <a:t>Adapted, POS </a:t>
            </a:r>
            <a:r>
              <a:rPr lang="en-US" sz="1400" i="1" dirty="0">
                <a:latin typeface="Constantia" pitchFamily="84" charset="0"/>
              </a:rPr>
              <a:t>Design Framework, OVAE, U.S. Department of Education, 2010</a:t>
            </a:r>
            <a:endParaRPr lang="en-US" sz="1400" dirty="0">
              <a:latin typeface="Constantia" pitchFamily="84" charset="0"/>
            </a:endParaRPr>
          </a:p>
        </p:txBody>
      </p:sp>
      <p:graphicFrame>
        <p:nvGraphicFramePr>
          <p:cNvPr id="6" name="Diagram 5"/>
          <p:cNvGraphicFramePr/>
          <p:nvPr/>
        </p:nvGraphicFramePr>
        <p:xfrm>
          <a:off x="395536" y="1772816"/>
          <a:ext cx="842493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Academies at SUSD</a:t>
            </a:r>
            <a:endParaRPr lang="en-US" dirty="0"/>
          </a:p>
        </p:txBody>
      </p:sp>
      <p:graphicFrame>
        <p:nvGraphicFramePr>
          <p:cNvPr id="4" name="Diagram 3"/>
          <p:cNvGraphicFramePr/>
          <p:nvPr/>
        </p:nvGraphicFramePr>
        <p:xfrm>
          <a:off x="1331640" y="1916832"/>
          <a:ext cx="662473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908720"/>
            <a:ext cx="8305800" cy="1143000"/>
          </a:xfrm>
        </p:spPr>
        <p:txBody>
          <a:bodyPr>
            <a:normAutofit fontScale="90000"/>
          </a:bodyPr>
          <a:lstStyle/>
          <a:p>
            <a:r>
              <a:rPr lang="en-US" dirty="0" smtClean="0"/>
              <a:t>Partnerships For Community Transformation Include:</a:t>
            </a:r>
            <a:endParaRPr lang="en-US" dirty="0"/>
          </a:p>
        </p:txBody>
      </p:sp>
      <p:graphicFrame>
        <p:nvGraphicFramePr>
          <p:cNvPr id="6" name="Diagram 5"/>
          <p:cNvGraphicFramePr/>
          <p:nvPr/>
        </p:nvGraphicFramePr>
        <p:xfrm>
          <a:off x="1547664" y="20608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OURP_logo"/>
          <p:cNvPicPr/>
          <p:nvPr/>
        </p:nvPicPr>
        <p:blipFill>
          <a:blip r:embed="rId8" r:link="rId9" cstate="print"/>
          <a:srcRect/>
          <a:stretch>
            <a:fillRect/>
          </a:stretch>
        </p:blipFill>
        <p:spPr bwMode="auto">
          <a:xfrm>
            <a:off x="107504" y="3789040"/>
            <a:ext cx="1368152" cy="576064"/>
          </a:xfrm>
          <a:prstGeom prst="rect">
            <a:avLst/>
          </a:prstGeom>
          <a:noFill/>
          <a:ln w="9525">
            <a:noFill/>
            <a:miter lim="800000"/>
            <a:headEnd/>
            <a:tailEnd/>
          </a:ln>
        </p:spPr>
      </p:pic>
      <p:pic>
        <p:nvPicPr>
          <p:cNvPr id="16386" name="Picture 2" descr="http://metedu.org/rcac/images/icon.gif">
            <a:hlinkClick r:id="rId10"/>
          </p:cNvPr>
          <p:cNvPicPr>
            <a:picLocks noChangeAspect="1" noChangeArrowheads="1"/>
          </p:cNvPicPr>
          <p:nvPr/>
        </p:nvPicPr>
        <p:blipFill>
          <a:blip r:embed="rId11" cstate="print"/>
          <a:srcRect/>
          <a:stretch>
            <a:fillRect/>
          </a:stretch>
        </p:blipFill>
        <p:spPr bwMode="auto">
          <a:xfrm>
            <a:off x="2195736" y="6093296"/>
            <a:ext cx="720080" cy="654618"/>
          </a:xfrm>
          <a:prstGeom prst="rect">
            <a:avLst/>
          </a:prstGeom>
          <a:noFill/>
        </p:spPr>
      </p:pic>
      <p:pic>
        <p:nvPicPr>
          <p:cNvPr id="16390" name="Picture 6" descr="http://www.tucsonhispanicchamber.org/users/102613/assets/524498_1348990.png"/>
          <p:cNvPicPr>
            <a:picLocks noChangeAspect="1" noChangeArrowheads="1"/>
          </p:cNvPicPr>
          <p:nvPr/>
        </p:nvPicPr>
        <p:blipFill>
          <a:blip r:embed="rId12" cstate="print"/>
          <a:srcRect/>
          <a:stretch>
            <a:fillRect/>
          </a:stretch>
        </p:blipFill>
        <p:spPr bwMode="auto">
          <a:xfrm>
            <a:off x="7778622" y="2348880"/>
            <a:ext cx="1163205" cy="792088"/>
          </a:xfrm>
          <a:prstGeom prst="rect">
            <a:avLst/>
          </a:prstGeom>
          <a:noFill/>
        </p:spPr>
      </p:pic>
      <p:pic>
        <p:nvPicPr>
          <p:cNvPr id="16394" name="Picture 10" descr="Arizona Health Sciences Center">
            <a:hlinkClick r:id="rId13"/>
          </p:cNvPr>
          <p:cNvPicPr>
            <a:picLocks noChangeAspect="1" noChangeArrowheads="1"/>
          </p:cNvPicPr>
          <p:nvPr/>
        </p:nvPicPr>
        <p:blipFill>
          <a:blip r:embed="rId14" cstate="print"/>
          <a:srcRect/>
          <a:stretch>
            <a:fillRect/>
          </a:stretch>
        </p:blipFill>
        <p:spPr bwMode="auto">
          <a:xfrm>
            <a:off x="107505" y="5229200"/>
            <a:ext cx="1317960" cy="288032"/>
          </a:xfrm>
          <a:prstGeom prst="rect">
            <a:avLst/>
          </a:prstGeom>
          <a:noFill/>
        </p:spPr>
      </p:pic>
      <p:pic>
        <p:nvPicPr>
          <p:cNvPr id="16396" name="Picture 12" descr="Grad Link - Your Connection To Graduation">
            <a:hlinkClick r:id="rId15"/>
          </p:cNvPr>
          <p:cNvPicPr>
            <a:picLocks noChangeAspect="1" noChangeArrowheads="1"/>
          </p:cNvPicPr>
          <p:nvPr/>
        </p:nvPicPr>
        <p:blipFill>
          <a:blip r:embed="rId16" cstate="print"/>
          <a:srcRect/>
          <a:stretch>
            <a:fillRect/>
          </a:stretch>
        </p:blipFill>
        <p:spPr bwMode="auto">
          <a:xfrm>
            <a:off x="179512" y="2492896"/>
            <a:ext cx="1005625" cy="360039"/>
          </a:xfrm>
          <a:prstGeom prst="rect">
            <a:avLst/>
          </a:prstGeom>
          <a:noFill/>
        </p:spPr>
      </p:pic>
      <p:pic>
        <p:nvPicPr>
          <p:cNvPr id="16398" name="Picture 14" descr="Southern Arizona Logistics Education Organization (SALEO)"/>
          <p:cNvPicPr>
            <a:picLocks noChangeAspect="1" noChangeArrowheads="1"/>
          </p:cNvPicPr>
          <p:nvPr/>
        </p:nvPicPr>
        <p:blipFill>
          <a:blip r:embed="rId17" cstate="print"/>
          <a:srcRect/>
          <a:stretch>
            <a:fillRect/>
          </a:stretch>
        </p:blipFill>
        <p:spPr bwMode="auto">
          <a:xfrm>
            <a:off x="7884368" y="3573016"/>
            <a:ext cx="984126" cy="984126"/>
          </a:xfrm>
          <a:prstGeom prst="rect">
            <a:avLst/>
          </a:prstGeom>
          <a:noFill/>
        </p:spPr>
      </p:pic>
      <p:pic>
        <p:nvPicPr>
          <p:cNvPr id="16404" name="Picture 20" descr="http://t0.gstatic.com/images?q=tbn:ANd9GcSOvUdymz7-0FSqRlIIJHzcu0y-AuYCua_FxJkovHcBq2o5Eqoq"/>
          <p:cNvPicPr>
            <a:picLocks noChangeAspect="1" noChangeArrowheads="1"/>
          </p:cNvPicPr>
          <p:nvPr/>
        </p:nvPicPr>
        <p:blipFill>
          <a:blip r:embed="rId18" cstate="print"/>
          <a:srcRect/>
          <a:stretch>
            <a:fillRect/>
          </a:stretch>
        </p:blipFill>
        <p:spPr bwMode="auto">
          <a:xfrm>
            <a:off x="4283968" y="6093296"/>
            <a:ext cx="667097" cy="667097"/>
          </a:xfrm>
          <a:prstGeom prst="rect">
            <a:avLst/>
          </a:prstGeom>
          <a:noFill/>
        </p:spPr>
      </p:pic>
      <p:pic>
        <p:nvPicPr>
          <p:cNvPr id="16406" name="Picture 22" descr="https://encrypted-tbn0.gstatic.com/images?q=tbn:ANd9GcRNRrnzEccMjBF5q-IYe_KVp_IKwfPIP_ZiCdQYvPqV4fYyT7hrOLu5_3o5">
            <a:hlinkClick r:id="rId19"/>
          </p:cNvPr>
          <p:cNvPicPr>
            <a:picLocks noChangeAspect="1" noChangeArrowheads="1"/>
          </p:cNvPicPr>
          <p:nvPr/>
        </p:nvPicPr>
        <p:blipFill>
          <a:blip r:embed="rId20" cstate="print"/>
          <a:srcRect/>
          <a:stretch>
            <a:fillRect/>
          </a:stretch>
        </p:blipFill>
        <p:spPr bwMode="auto">
          <a:xfrm>
            <a:off x="7740352" y="5085184"/>
            <a:ext cx="1196183" cy="702196"/>
          </a:xfrm>
          <a:prstGeom prst="rect">
            <a:avLst/>
          </a:prstGeom>
          <a:noFill/>
        </p:spPr>
      </p:pic>
      <p:pic>
        <p:nvPicPr>
          <p:cNvPr id="17410" name="Picture 2" descr="Raytheon">
            <a:hlinkClick r:id="rId21"/>
          </p:cNvPr>
          <p:cNvPicPr>
            <a:picLocks noChangeAspect="1" noChangeArrowheads="1"/>
          </p:cNvPicPr>
          <p:nvPr/>
        </p:nvPicPr>
        <p:blipFill>
          <a:blip r:embed="rId22" cstate="print"/>
          <a:srcRect/>
          <a:stretch>
            <a:fillRect/>
          </a:stretch>
        </p:blipFill>
        <p:spPr bwMode="auto">
          <a:xfrm>
            <a:off x="6084168" y="6309320"/>
            <a:ext cx="1419225" cy="2667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81000" y="1295400"/>
          <a:ext cx="8375650" cy="535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47800" y="762000"/>
            <a:ext cx="6400800" cy="461665"/>
          </a:xfrm>
          <a:prstGeom prst="rect">
            <a:avLst/>
          </a:prstGeom>
          <a:noFill/>
        </p:spPr>
        <p:txBody>
          <a:bodyPr>
            <a:spAutoFit/>
          </a:bodyPr>
          <a:lstStyle/>
          <a:p>
            <a:pPr algn="ctr" fontAlgn="auto">
              <a:spcBef>
                <a:spcPts val="0"/>
              </a:spcBef>
              <a:spcAft>
                <a:spcPts val="0"/>
              </a:spcAft>
              <a:defRPr/>
            </a:pPr>
            <a:r>
              <a:rPr lang="en-US" sz="2400" b="1" dirty="0" smtClean="0">
                <a:solidFill>
                  <a:schemeClr val="tx2">
                    <a:lumMod val="50000"/>
                  </a:schemeClr>
                </a:solidFill>
                <a:latin typeface="+mn-lt"/>
                <a:ea typeface="+mn-ea"/>
                <a:cs typeface="+mn-cs"/>
              </a:rPr>
              <a:t>The Academies at Desert View High School</a:t>
            </a:r>
            <a:endParaRPr lang="en-US" sz="2400" b="1" dirty="0">
              <a:solidFill>
                <a:schemeClr val="tx2">
                  <a:lumMod val="50000"/>
                </a:schemeClr>
              </a:solidFill>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4467</TotalTime>
  <Words>1316</Words>
  <Application>Microsoft Office PowerPoint</Application>
  <PresentationFormat>On-screen Show (4:3)</PresentationFormat>
  <Paragraphs>300</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Sunnyside Unified School District</vt:lpstr>
      <vt:lpstr>Growing Opportunities For Our Students:</vt:lpstr>
      <vt:lpstr>The Academies at SUSD</vt:lpstr>
      <vt:lpstr>The Academies at SUSD-Connected Learning</vt:lpstr>
      <vt:lpstr>Slide 5</vt:lpstr>
      <vt:lpstr>The Academies at SUSD-Guiding Principles Based on Rigorous Program of Study Pathways:</vt:lpstr>
      <vt:lpstr>The Academies at SUSD</vt:lpstr>
      <vt:lpstr>Partnerships For Community Transformation Include:</vt:lpstr>
      <vt:lpstr>Slide 9</vt:lpstr>
      <vt:lpstr>Aerospace i*-STEM at Desert View         *innovative</vt:lpstr>
      <vt:lpstr>Slide 11</vt:lpstr>
      <vt:lpstr>Medical and Allied Health Sciences at Sunnyside High School</vt:lpstr>
      <vt:lpstr>A Model For Innovative Digital Learning</vt:lpstr>
      <vt:lpstr>Scheduling to Facilitate Professional Development and Flexible Student Service Time</vt:lpstr>
      <vt:lpstr>Commitment to College and Career Readiness</vt:lpstr>
      <vt:lpstr>EXPLORE and PLAN Data</vt:lpstr>
      <vt:lpstr>Four Steps to College and Career Plans</vt:lpstr>
      <vt:lpstr>Three-Year Plan: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dc:creator>
  <cp:lastModifiedBy>nju</cp:lastModifiedBy>
  <cp:revision>570</cp:revision>
  <dcterms:created xsi:type="dcterms:W3CDTF">2012-06-19T22:16:35Z</dcterms:created>
  <dcterms:modified xsi:type="dcterms:W3CDTF">2013-05-08T16:54:21Z</dcterms:modified>
</cp:coreProperties>
</file>