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75" r:id="rId4"/>
    <p:sldId id="265" r:id="rId5"/>
    <p:sldId id="256" r:id="rId6"/>
    <p:sldId id="258" r:id="rId7"/>
    <p:sldId id="259" r:id="rId8"/>
    <p:sldId id="260" r:id="rId9"/>
    <p:sldId id="277" r:id="rId10"/>
    <p:sldId id="262" r:id="rId11"/>
    <p:sldId id="276" r:id="rId12"/>
    <p:sldId id="267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70" d="100"/>
          <a:sy n="70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56BE0CE-ACFF-4775-8A24-01AF34CD036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5A9CABC-441D-4BDE-9919-4455DF1E765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E0CE-ACFF-4775-8A24-01AF34CD036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CABC-441D-4BDE-9919-4455DF1E7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E0CE-ACFF-4775-8A24-01AF34CD036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CABC-441D-4BDE-9919-4455DF1E7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E0CE-ACFF-4775-8A24-01AF34CD036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CABC-441D-4BDE-9919-4455DF1E7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E0CE-ACFF-4775-8A24-01AF34CD036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CABC-441D-4BDE-9919-4455DF1E7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E0CE-ACFF-4775-8A24-01AF34CD036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CABC-441D-4BDE-9919-4455DF1E765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E0CE-ACFF-4775-8A24-01AF34CD036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CABC-441D-4BDE-9919-4455DF1E7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E0CE-ACFF-4775-8A24-01AF34CD036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CABC-441D-4BDE-9919-4455DF1E7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E0CE-ACFF-4775-8A24-01AF34CD036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CABC-441D-4BDE-9919-4455DF1E7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E0CE-ACFF-4775-8A24-01AF34CD036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CABC-441D-4BDE-9919-4455DF1E765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E0CE-ACFF-4775-8A24-01AF34CD036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CABC-441D-4BDE-9919-4455DF1E7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56BE0CE-ACFF-4775-8A24-01AF34CD036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5A9CABC-441D-4BDE-9919-4455DF1E76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/>
              <a:t>Apollo Middle School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“Soaring Above the Rest”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4039324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22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4400" y="685800"/>
            <a:ext cx="3304572" cy="146315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Student Helpers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505200" cy="3733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Student Leaders will be in the hallways during passing periods to guide students to their classes.</a:t>
            </a:r>
            <a:endParaRPr lang="en-US" sz="2800" dirty="0"/>
          </a:p>
        </p:txBody>
      </p:sp>
      <p:pic>
        <p:nvPicPr>
          <p:cNvPr id="9218" name="Picture 2" descr="C:\Users\roym2\AppData\Local\Microsoft\Windows\Temporary Internet Files\Content.Outlook\UQ3DNNPB\photo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73" y="457200"/>
            <a:ext cx="4368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1657" y="4157940"/>
            <a:ext cx="355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00B050"/>
                </a:solidFill>
              </a:rPr>
              <a:t>Virtual Tours are posted online too!</a:t>
            </a:r>
            <a:endParaRPr lang="en-US" sz="32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84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School Uniforms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White or Forrest Green Collared Polo type shirts</a:t>
            </a:r>
          </a:p>
          <a:p>
            <a:r>
              <a:rPr lang="en-US" sz="3600" dirty="0" smtClean="0"/>
              <a:t>Khaki/Tan/Beige colored shorts, pants, or </a:t>
            </a:r>
            <a:r>
              <a:rPr lang="en-US" sz="3600" dirty="0" err="1" smtClean="0"/>
              <a:t>capri</a:t>
            </a:r>
            <a:r>
              <a:rPr lang="en-US" sz="3600" dirty="0" smtClean="0"/>
              <a:t> pants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20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1905000"/>
            <a:ext cx="3048000" cy="2564363"/>
          </a:xfrm>
        </p:spPr>
        <p:txBody>
          <a:bodyPr>
            <a:normAutofit/>
          </a:bodyPr>
          <a:lstStyle/>
          <a:p>
            <a:r>
              <a:rPr lang="en-US" dirty="0" smtClean="0"/>
              <a:t>Apollo Center for Health and Wellness</a:t>
            </a:r>
            <a:endParaRPr lang="en-US" dirty="0"/>
          </a:p>
        </p:txBody>
      </p:sp>
      <p:pic>
        <p:nvPicPr>
          <p:cNvPr id="2052" name="Picture 4" descr="C:\Users\roym2\AppData\Local\Microsoft\Windows\Temporary Internet Files\Content.Outlook\UQ3DNNPB\photo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905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52600"/>
            <a:ext cx="2667000" cy="3200400"/>
          </a:xfrm>
        </p:spPr>
        <p:txBody>
          <a:bodyPr/>
          <a:lstStyle/>
          <a:p>
            <a:pPr algn="ctr"/>
            <a:r>
              <a:rPr lang="en-US" dirty="0" smtClean="0"/>
              <a:t>Wellness and Fitness Center</a:t>
            </a:r>
            <a:endParaRPr lang="en-US" dirty="0"/>
          </a:p>
        </p:txBody>
      </p:sp>
      <p:pic>
        <p:nvPicPr>
          <p:cNvPr id="8194" name="Picture 2" descr="C:\Users\roym2\AppData\Local\Microsoft\Windows\Temporary Internet Files\Content.Outlook\UQ3DNNPB\IMG_3601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"/>
            <a:ext cx="6019800" cy="613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356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2819400" cy="3657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Community Weight Room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"/>
            <a:ext cx="5565775" cy="599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666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200400" cy="3810000"/>
          </a:xfrm>
        </p:spPr>
        <p:txBody>
          <a:bodyPr/>
          <a:lstStyle/>
          <a:p>
            <a:pPr algn="ctr"/>
            <a:r>
              <a:rPr lang="en-US" dirty="0" smtClean="0"/>
              <a:t>Apollo Healthy Kitchen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"/>
            <a:ext cx="5181600" cy="609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769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/>
          <a:lstStyle/>
          <a:p>
            <a:r>
              <a:rPr lang="en-US" dirty="0" smtClean="0"/>
              <a:t>Apollo Clubs and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15622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STUDENT COUNCIL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GLEE CLUB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AVID</a:t>
            </a:r>
            <a:endParaRPr lang="en-US" b="1" dirty="0">
              <a:solidFill>
                <a:srgbClr val="00B05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YES </a:t>
            </a:r>
            <a:r>
              <a:rPr lang="en-US" b="1" dirty="0">
                <a:solidFill>
                  <a:srgbClr val="00B050"/>
                </a:solidFill>
              </a:rPr>
              <a:t>(Youth Empowered for Success</a:t>
            </a:r>
            <a:r>
              <a:rPr lang="en-US" b="1" dirty="0" smtClean="0">
                <a:solidFill>
                  <a:srgbClr val="00B050"/>
                </a:solidFill>
              </a:rPr>
              <a:t>)</a:t>
            </a:r>
            <a:endParaRPr lang="en-US" b="1" dirty="0">
              <a:solidFill>
                <a:srgbClr val="00B05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CHEER CLUB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JUNIOR LITERACY COUNCIL</a:t>
            </a:r>
            <a:endParaRPr lang="en-US" b="1" dirty="0">
              <a:solidFill>
                <a:srgbClr val="00B05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WEIGHT-LIFTING CLUB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NATIONAL JUNIOR HONORS SOCIETY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APOLLO CONGRESS</a:t>
            </a:r>
            <a:endParaRPr lang="en-US" b="1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78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7024744" cy="1143000"/>
          </a:xfrm>
        </p:spPr>
        <p:txBody>
          <a:bodyPr/>
          <a:lstStyle/>
          <a:p>
            <a:r>
              <a:rPr lang="en-US" dirty="0" smtClean="0"/>
              <a:t>Apollo Tutoring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001000" cy="3352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University of Arizona Tutors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Tutoring for all grades &amp; content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LEADS Tutoring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For </a:t>
            </a:r>
            <a:r>
              <a:rPr lang="en-US" sz="2400" dirty="0" smtClean="0"/>
              <a:t>specific help in Math or Reading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Tutoring with Teachers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By appointment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Teacher Office Hours on Posted schedule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8324"/>
            <a:ext cx="3581400" cy="268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9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Apollo Athletics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1905000"/>
            <a:ext cx="3419856" cy="4191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Season 1 Sports</a:t>
            </a:r>
            <a:endParaRPr lang="en-US" b="1" dirty="0">
              <a:solidFill>
                <a:schemeClr val="bg1"/>
              </a:solidFill>
            </a:endParaRPr>
          </a:p>
          <a:p>
            <a:pPr lvl="1"/>
            <a:r>
              <a:rPr lang="en-US" dirty="0"/>
              <a:t>Flag Football</a:t>
            </a:r>
          </a:p>
          <a:p>
            <a:pPr lvl="1"/>
            <a:r>
              <a:rPr lang="en-US" dirty="0"/>
              <a:t>Volleyball</a:t>
            </a:r>
          </a:p>
          <a:p>
            <a:pPr lvl="1"/>
            <a:r>
              <a:rPr lang="en-US" dirty="0"/>
              <a:t>Cross Country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B050"/>
                </a:solidFill>
              </a:rPr>
              <a:t>Season 2 Sports</a:t>
            </a:r>
            <a:endParaRPr lang="en-US" b="1" dirty="0">
              <a:solidFill>
                <a:srgbClr val="00B050"/>
              </a:solidFill>
            </a:endParaRPr>
          </a:p>
          <a:p>
            <a:pPr lvl="1"/>
            <a:r>
              <a:rPr lang="en-US" dirty="0"/>
              <a:t>Boys Basketball</a:t>
            </a:r>
          </a:p>
          <a:p>
            <a:pPr lvl="1"/>
            <a:r>
              <a:rPr lang="en-US" dirty="0"/>
              <a:t>Girls Soccer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981200"/>
            <a:ext cx="3419856" cy="4343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Season 3 Sports</a:t>
            </a:r>
            <a:endParaRPr lang="en-US" b="1" dirty="0">
              <a:solidFill>
                <a:schemeClr val="bg1"/>
              </a:solidFill>
            </a:endParaRPr>
          </a:p>
          <a:p>
            <a:pPr lvl="1"/>
            <a:r>
              <a:rPr lang="en-US" dirty="0"/>
              <a:t>Boys Soccer</a:t>
            </a:r>
          </a:p>
          <a:p>
            <a:pPr lvl="1"/>
            <a:r>
              <a:rPr lang="en-US" dirty="0"/>
              <a:t>Girls Basketball</a:t>
            </a:r>
          </a:p>
          <a:p>
            <a:pPr lvl="1"/>
            <a:r>
              <a:rPr lang="en-US" dirty="0"/>
              <a:t>Wrestling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B050"/>
                </a:solidFill>
              </a:rPr>
              <a:t>Season 4 Sports</a:t>
            </a:r>
            <a:endParaRPr lang="en-US" b="1" dirty="0">
              <a:solidFill>
                <a:srgbClr val="00B050"/>
              </a:solidFill>
            </a:endParaRPr>
          </a:p>
          <a:p>
            <a:pPr lvl="1"/>
            <a:r>
              <a:rPr lang="en-US" dirty="0"/>
              <a:t>Baseball</a:t>
            </a:r>
          </a:p>
          <a:p>
            <a:pPr lvl="1"/>
            <a:r>
              <a:rPr lang="en-US" dirty="0"/>
              <a:t>Softball</a:t>
            </a:r>
          </a:p>
          <a:p>
            <a:pPr lvl="1"/>
            <a:r>
              <a:rPr lang="en-US" dirty="0"/>
              <a:t>Track/Field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04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590800"/>
            <a:ext cx="3962400" cy="18288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School to School </a:t>
            </a:r>
            <a:b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Transition</a:t>
            </a:r>
            <a:b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2014 – 2015</a:t>
            </a:r>
            <a:endParaRPr lang="en-U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438400"/>
            <a:ext cx="4724400" cy="39624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7030A0"/>
                </a:solidFill>
              </a:rPr>
              <a:t>Sierra</a:t>
            </a:r>
          </a:p>
          <a:p>
            <a:pPr algn="ctr"/>
            <a:r>
              <a:rPr lang="en-US" sz="6600" dirty="0" smtClean="0"/>
              <a:t>To </a:t>
            </a:r>
          </a:p>
          <a:p>
            <a:pPr algn="ctr"/>
            <a:r>
              <a:rPr lang="en-US" sz="6600" dirty="0" smtClean="0">
                <a:solidFill>
                  <a:srgbClr val="00B050"/>
                </a:solidFill>
              </a:rPr>
              <a:t>Apollo!</a:t>
            </a:r>
            <a:endParaRPr lang="en-US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69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Parent/Administration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 algn="ctr">
              <a:buNone/>
            </a:pPr>
            <a:r>
              <a:rPr lang="en-US" sz="3200" b="1" dirty="0" smtClean="0">
                <a:solidFill>
                  <a:srgbClr val="00B050"/>
                </a:solidFill>
              </a:rPr>
              <a:t>Sierra </a:t>
            </a:r>
            <a:r>
              <a:rPr lang="en-US" sz="3200" b="1" dirty="0">
                <a:solidFill>
                  <a:srgbClr val="00B050"/>
                </a:solidFill>
              </a:rPr>
              <a:t>M.S.</a:t>
            </a:r>
          </a:p>
          <a:p>
            <a:pPr marL="137160" indent="0" algn="ctr">
              <a:buNone/>
            </a:pPr>
            <a:r>
              <a:rPr lang="en-US" sz="3200" b="1" dirty="0">
                <a:solidFill>
                  <a:srgbClr val="00B050"/>
                </a:solidFill>
              </a:rPr>
              <a:t>March </a:t>
            </a:r>
            <a:r>
              <a:rPr lang="en-US" sz="3200" b="1" dirty="0" smtClean="0">
                <a:solidFill>
                  <a:srgbClr val="00B050"/>
                </a:solidFill>
              </a:rPr>
              <a:t>18, </a:t>
            </a:r>
            <a:r>
              <a:rPr lang="en-US" sz="3200" b="1" dirty="0">
                <a:solidFill>
                  <a:srgbClr val="00B050"/>
                </a:solidFill>
              </a:rPr>
              <a:t>2014</a:t>
            </a:r>
          </a:p>
          <a:p>
            <a:pPr marL="137160" indent="0" algn="ctr">
              <a:buNone/>
            </a:pPr>
            <a:r>
              <a:rPr lang="en-US" sz="3200" b="1" dirty="0" smtClean="0">
                <a:solidFill>
                  <a:srgbClr val="00B050"/>
                </a:solidFill>
              </a:rPr>
              <a:t>5:00 PM</a:t>
            </a:r>
            <a:endParaRPr lang="en-US" sz="3200" b="1" dirty="0">
              <a:solidFill>
                <a:srgbClr val="00B050"/>
              </a:solidFill>
            </a:endParaRPr>
          </a:p>
          <a:p>
            <a:pPr marL="137160" indent="0">
              <a:buNone/>
            </a:pPr>
            <a:endParaRPr lang="en-US" dirty="0">
              <a:solidFill>
                <a:srgbClr val="580000"/>
              </a:solidFill>
            </a:endParaRPr>
          </a:p>
          <a:p>
            <a:pPr marL="137160" indent="0" algn="ctr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Welcome to all Students </a:t>
            </a:r>
            <a:r>
              <a:rPr lang="en-US" sz="2800" dirty="0">
                <a:solidFill>
                  <a:srgbClr val="00B050"/>
                </a:solidFill>
              </a:rPr>
              <a:t>and Families coming </a:t>
            </a:r>
            <a:r>
              <a:rPr lang="en-US" sz="2800" dirty="0" smtClean="0">
                <a:solidFill>
                  <a:srgbClr val="00B050"/>
                </a:solidFill>
              </a:rPr>
              <a:t>to Apollo </a:t>
            </a:r>
            <a:r>
              <a:rPr lang="en-US" sz="2800" dirty="0">
                <a:solidFill>
                  <a:srgbClr val="00B050"/>
                </a:solidFill>
              </a:rPr>
              <a:t>M.S. </a:t>
            </a:r>
            <a:r>
              <a:rPr lang="en-US" sz="2800" dirty="0" smtClean="0">
                <a:solidFill>
                  <a:srgbClr val="00B050"/>
                </a:solidFill>
              </a:rPr>
              <a:t>in </a:t>
            </a:r>
            <a:r>
              <a:rPr lang="en-US" sz="2800" dirty="0">
                <a:solidFill>
                  <a:srgbClr val="00B050"/>
                </a:solidFill>
              </a:rPr>
              <a:t>the 2014-2015 School </a:t>
            </a:r>
            <a:r>
              <a:rPr lang="en-US" sz="2800" dirty="0" smtClean="0">
                <a:solidFill>
                  <a:srgbClr val="00B050"/>
                </a:solidFill>
              </a:rPr>
              <a:t>Year!</a:t>
            </a:r>
            <a:endParaRPr lang="en-US" sz="2800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56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Presentation to Current </a:t>
            </a:r>
            <a:r>
              <a:rPr lang="en-US" dirty="0" smtClean="0"/>
              <a:t>Apollo </a:t>
            </a:r>
            <a:r>
              <a:rPr lang="en-US" dirty="0"/>
              <a:t>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r>
              <a:rPr lang="en-US" sz="2800" dirty="0"/>
              <a:t>Student Relations Team presentations/talks with </a:t>
            </a:r>
          </a:p>
          <a:p>
            <a:pPr marL="68580" indent="0" algn="ctr">
              <a:buNone/>
            </a:pPr>
            <a:r>
              <a:rPr lang="en-US" sz="2800" dirty="0"/>
              <a:t>current 6th and 7th grade students</a:t>
            </a:r>
          </a:p>
          <a:p>
            <a:pPr algn="ctr"/>
            <a:endParaRPr lang="en-US" sz="2800" dirty="0"/>
          </a:p>
          <a:p>
            <a:pPr marL="68580" indent="0" algn="ctr">
              <a:buNone/>
            </a:pPr>
            <a:r>
              <a:rPr lang="en-US" sz="2800" dirty="0"/>
              <a:t>March </a:t>
            </a:r>
            <a:r>
              <a:rPr lang="en-US" sz="2800" dirty="0" smtClean="0"/>
              <a:t>and April</a:t>
            </a:r>
            <a:endParaRPr lang="en-US" sz="2800" dirty="0"/>
          </a:p>
          <a:p>
            <a:pPr marL="68580" indent="0" algn="ctr">
              <a:buNone/>
            </a:pPr>
            <a:r>
              <a:rPr lang="en-US" sz="2800" dirty="0"/>
              <a:t>ECAPP </a:t>
            </a:r>
            <a:r>
              <a:rPr lang="en-US" sz="2800" dirty="0" smtClean="0"/>
              <a:t>Classes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258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24744" cy="163933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Campus Tours and Team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267200"/>
          </a:xfrm>
        </p:spPr>
        <p:txBody>
          <a:bodyPr/>
          <a:lstStyle/>
          <a:p>
            <a:pPr marL="68580" indent="0" algn="ctr">
              <a:buNone/>
            </a:pPr>
            <a:r>
              <a:rPr lang="en-US" sz="4000" dirty="0" smtClean="0"/>
              <a:t>Apollo Campus Tours for Sierra Students </a:t>
            </a:r>
            <a:r>
              <a:rPr lang="en-US" sz="4000" dirty="0"/>
              <a:t>at </a:t>
            </a:r>
            <a:r>
              <a:rPr lang="en-US" sz="4000" dirty="0" smtClean="0"/>
              <a:t>Apollo</a:t>
            </a:r>
          </a:p>
          <a:p>
            <a:pPr marL="68580" indent="0" algn="ctr">
              <a:buNone/>
            </a:pPr>
            <a:endParaRPr lang="en-US" sz="4000" i="1" dirty="0" smtClean="0"/>
          </a:p>
          <a:p>
            <a:pPr marL="68580" indent="0" algn="ctr">
              <a:buNone/>
            </a:pPr>
            <a:r>
              <a:rPr lang="en-US" sz="4000" i="1" dirty="0" smtClean="0"/>
              <a:t>Coming in May…</a:t>
            </a:r>
            <a:endParaRPr lang="en-US" sz="4000" i="1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394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/>
              <a:t>Meet your Administrator Night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Open for students and their families</a:t>
            </a:r>
          </a:p>
          <a:p>
            <a:r>
              <a:rPr lang="en-US" sz="3200" dirty="0" smtClean="0"/>
              <a:t>Guided Tours by student leaders </a:t>
            </a:r>
          </a:p>
          <a:p>
            <a:endParaRPr lang="en-US" sz="3200" dirty="0"/>
          </a:p>
          <a:p>
            <a:r>
              <a:rPr lang="en-US" sz="3200" dirty="0" smtClean="0"/>
              <a:t>Monday May 12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at 5:00 PM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1597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367</TotalTime>
  <Words>257</Words>
  <Application>Microsoft Office PowerPoint</Application>
  <PresentationFormat>On-screen Show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Austin</vt:lpstr>
      <vt:lpstr>Apollo Middle School</vt:lpstr>
      <vt:lpstr>Apollo Clubs and Activities</vt:lpstr>
      <vt:lpstr>Apollo Tutoring</vt:lpstr>
      <vt:lpstr>Apollo Athletics</vt:lpstr>
      <vt:lpstr>School to School  Transition 2014 – 2015</vt:lpstr>
      <vt:lpstr>Parent/Administration Meeting</vt:lpstr>
      <vt:lpstr>Presentation to Current Apollo Students</vt:lpstr>
      <vt:lpstr>Campus Tours and Team Building</vt:lpstr>
      <vt:lpstr>Meet your Administrator Night</vt:lpstr>
      <vt:lpstr>Student Helpers</vt:lpstr>
      <vt:lpstr>School Uniforms</vt:lpstr>
      <vt:lpstr>Apollo Center for Health and Wellness</vt:lpstr>
      <vt:lpstr>Wellness and Fitness Center</vt:lpstr>
      <vt:lpstr>Community Weight Room</vt:lpstr>
      <vt:lpstr>Apollo Healthy Kitchen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to School  Transition 2014 – 2015</dc:title>
  <dc:creator>Windows User</dc:creator>
  <cp:lastModifiedBy>Windows User</cp:lastModifiedBy>
  <cp:revision>19</cp:revision>
  <dcterms:created xsi:type="dcterms:W3CDTF">2014-03-18T14:21:03Z</dcterms:created>
  <dcterms:modified xsi:type="dcterms:W3CDTF">2014-03-18T20:31:08Z</dcterms:modified>
</cp:coreProperties>
</file>