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59CD9-9776-49C1-BFA9-2EFC0A22019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FA6B3-4B8D-487B-A780-97CB46485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1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0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2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16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405563"/>
            <a:ext cx="4876800" cy="46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6867525" cy="4459287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95300" y="130175"/>
            <a:ext cx="7556500" cy="579438"/>
          </a:xfrm>
        </p:spPr>
        <p:txBody>
          <a:bodyPr/>
          <a:lstStyle>
            <a:lvl1pPr>
              <a:buNone/>
              <a:defRPr sz="400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936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2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1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9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4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5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2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7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6DF1-0054-4655-AF5E-40266AC18A12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A7BBD-2219-473A-8BC2-1F1A60E4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4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Rigor and College Admission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5691499"/>
            <a:ext cx="6244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National Association of College Admissions Counselors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Grades in college prep classes</a:t>
            </a:r>
          </a:p>
          <a:p>
            <a:r>
              <a:rPr lang="en-US" sz="2800" b="1" dirty="0"/>
              <a:t>Strength of curriculum</a:t>
            </a:r>
          </a:p>
          <a:p>
            <a:r>
              <a:rPr lang="en-US" sz="2800" b="1" dirty="0"/>
              <a:t>ACT/SAT scores</a:t>
            </a:r>
          </a:p>
          <a:p>
            <a:r>
              <a:rPr lang="en-US" sz="2800" b="1" dirty="0"/>
              <a:t>Overall GPA</a:t>
            </a:r>
          </a:p>
          <a:p>
            <a:r>
              <a:rPr lang="en-US" sz="2800" b="1" dirty="0"/>
              <a:t>Strength of the application essay or writing sample </a:t>
            </a:r>
          </a:p>
          <a:p>
            <a:r>
              <a:rPr lang="en-US" sz="2800" b="1" dirty="0"/>
              <a:t>Counselor and teacher recommendations </a:t>
            </a:r>
          </a:p>
          <a:p>
            <a:r>
              <a:rPr lang="en-US" sz="2800" b="1" dirty="0"/>
              <a:t>Extracurricular activities </a:t>
            </a:r>
          </a:p>
          <a:p>
            <a:r>
              <a:rPr lang="en-US" sz="2800" b="1" dirty="0"/>
              <a:t>Class rank </a:t>
            </a:r>
          </a:p>
          <a:p>
            <a:r>
              <a:rPr lang="en-US" sz="2800" b="1" dirty="0"/>
              <a:t>Student's level of interest in attending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2015-05-15T17:32:10Z</dcterms:created>
  <dcterms:modified xsi:type="dcterms:W3CDTF">2015-05-15T17:55:06Z</dcterms:modified>
</cp:coreProperties>
</file>