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688" r:id="rId4"/>
    <p:sldMasterId id="2147483690" r:id="rId5"/>
    <p:sldMasterId id="2147483692" r:id="rId6"/>
    <p:sldMasterId id="2147483694" r:id="rId7"/>
    <p:sldMasterId id="2147483696" r:id="rId8"/>
  </p:sldMasterIdLst>
  <p:notesMasterIdLst>
    <p:notesMasterId r:id="rId44"/>
  </p:notesMasterIdLst>
  <p:sldIdLst>
    <p:sldId id="268" r:id="rId9"/>
    <p:sldId id="291" r:id="rId10"/>
    <p:sldId id="269"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270" r:id="rId25"/>
    <p:sldId id="272" r:id="rId26"/>
    <p:sldId id="271" r:id="rId27"/>
    <p:sldId id="274" r:id="rId28"/>
    <p:sldId id="312" r:id="rId29"/>
    <p:sldId id="307" r:id="rId30"/>
    <p:sldId id="308" r:id="rId31"/>
    <p:sldId id="311" r:id="rId32"/>
    <p:sldId id="309" r:id="rId33"/>
    <p:sldId id="310" r:id="rId34"/>
    <p:sldId id="313" r:id="rId35"/>
    <p:sldId id="280" r:id="rId36"/>
    <p:sldId id="317" r:id="rId37"/>
    <p:sldId id="315" r:id="rId38"/>
    <p:sldId id="316" r:id="rId39"/>
    <p:sldId id="277" r:id="rId40"/>
    <p:sldId id="279" r:id="rId41"/>
    <p:sldId id="290"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3979" autoAdjust="0"/>
  </p:normalViewPr>
  <p:slideViewPr>
    <p:cSldViewPr>
      <p:cViewPr varScale="1">
        <p:scale>
          <a:sx n="65" d="100"/>
          <a:sy n="65" d="100"/>
        </p:scale>
        <p:origin x="-15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EBB3A-D10A-43F1-9E27-D1CA790401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E28727-8D4D-416D-95FC-91C24FE3BC10}">
      <dgm:prSet phldrT="[Text]" custT="1"/>
      <dgm:spPr/>
      <dgm:t>
        <a:bodyPr/>
        <a:lstStyle/>
        <a:p>
          <a:pPr algn="ct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sxcbebe</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4327F08-1EA1-423E-BF10-8E4A84A54C1C}" type="parTrans" cxnId="{7C6F18AF-021E-4786-B23A-05BED63198F8}">
      <dgm:prSet/>
      <dgm:spPr/>
      <dgm:t>
        <a:bodyPr/>
        <a:lstStyle/>
        <a:p>
          <a:pPr algn="ctr"/>
          <a:endParaRPr lang="en-US" sz="3200"/>
        </a:p>
      </dgm:t>
    </dgm:pt>
    <dgm:pt modelId="{F9ACBE50-7A22-4A20-8086-72A041C217A3}" type="sibTrans" cxnId="{7C6F18AF-021E-4786-B23A-05BED63198F8}">
      <dgm:prSet/>
      <dgm:spPr/>
      <dgm:t>
        <a:bodyPr/>
        <a:lstStyle/>
        <a:p>
          <a:pPr algn="ctr"/>
          <a:endParaRPr lang="en-US" sz="3200"/>
        </a:p>
      </dgm:t>
    </dgm:pt>
    <dgm:pt modelId="{C64E6424-B6EA-499C-A2EE-25EFA11DCFA9}">
      <dgm:prSet phldrT="[Text]" custT="1"/>
      <dgm:spPr/>
      <dgm:t>
        <a:bodyPr/>
        <a:lstStyle/>
        <a:p>
          <a:pPr algn="ct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B@seball_jok</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7F13706-917B-4754-8396-7023C3E1C20D}" type="parTrans" cxnId="{536AA272-B75C-4CE3-B986-0C941697E247}">
      <dgm:prSet/>
      <dgm:spPr/>
      <dgm:t>
        <a:bodyPr/>
        <a:lstStyle/>
        <a:p>
          <a:pPr algn="ctr"/>
          <a:endParaRPr lang="en-US" sz="3200"/>
        </a:p>
      </dgm:t>
    </dgm:pt>
    <dgm:pt modelId="{A86A5951-F442-4A45-8E85-ACF57EB3DF17}" type="sibTrans" cxnId="{536AA272-B75C-4CE3-B986-0C941697E247}">
      <dgm:prSet/>
      <dgm:spPr/>
      <dgm:t>
        <a:bodyPr/>
        <a:lstStyle/>
        <a:p>
          <a:pPr algn="ctr"/>
          <a:endParaRPr lang="en-US" sz="3200"/>
        </a:p>
      </dgm:t>
    </dgm:pt>
    <dgm:pt modelId="{2736B60D-4189-453A-8791-F3D7763FEBD9}">
      <dgm:prSet phldrT="[Text]" custT="1"/>
      <dgm:spPr/>
      <dgm:t>
        <a:bodyPr/>
        <a:lstStyle/>
        <a:p>
          <a:pPr algn="ct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NYC_pimp</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43C8F54-6A53-4501-B7FC-0212CCDABA7E}" type="parTrans" cxnId="{DB840D52-6C26-4183-9C27-CBFE34261807}">
      <dgm:prSet/>
      <dgm:spPr/>
      <dgm:t>
        <a:bodyPr/>
        <a:lstStyle/>
        <a:p>
          <a:pPr algn="ctr"/>
          <a:endParaRPr lang="en-US" sz="3200"/>
        </a:p>
      </dgm:t>
    </dgm:pt>
    <dgm:pt modelId="{FF4CBA2C-EF17-4B97-80F9-02A678B8CF6F}" type="sibTrans" cxnId="{DB840D52-6C26-4183-9C27-CBFE34261807}">
      <dgm:prSet/>
      <dgm:spPr/>
      <dgm:t>
        <a:bodyPr/>
        <a:lstStyle/>
        <a:p>
          <a:pPr algn="ctr"/>
          <a:endParaRPr lang="en-US" sz="3200"/>
        </a:p>
      </dgm:t>
    </dgm:pt>
    <dgm:pt modelId="{419D08D7-AE30-4CB0-B216-8540C21361F0}">
      <dgm:prSet phldrT="[Text]" custT="1"/>
      <dgm:spPr/>
      <dgm:t>
        <a:bodyPr/>
        <a:lstStyle/>
        <a:p>
          <a:pPr algn="ct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gato-gordito</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B5AB5C6-D2EC-49E1-ACFE-88E4DE747624}" type="parTrans" cxnId="{3D4E328C-C055-4609-94FF-167E83A6A0DE}">
      <dgm:prSet/>
      <dgm:spPr/>
      <dgm:t>
        <a:bodyPr/>
        <a:lstStyle/>
        <a:p>
          <a:pPr algn="ctr"/>
          <a:endParaRPr lang="en-US" sz="3200"/>
        </a:p>
      </dgm:t>
    </dgm:pt>
    <dgm:pt modelId="{F1FDDB0B-A326-4CB3-BA18-AE5873699A1C}" type="sibTrans" cxnId="{3D4E328C-C055-4609-94FF-167E83A6A0DE}">
      <dgm:prSet/>
      <dgm:spPr/>
      <dgm:t>
        <a:bodyPr/>
        <a:lstStyle/>
        <a:p>
          <a:pPr algn="ctr"/>
          <a:endParaRPr lang="en-US" sz="3200"/>
        </a:p>
      </dgm:t>
    </dgm:pt>
    <dgm:pt modelId="{DF4699E5-281C-4507-A4EE-FA7A7549DB52}">
      <dgm:prSet phldrT="[Text]" custT="1"/>
      <dgm:spPr/>
      <dgm: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Gangsta4lif</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57075F2-8514-4B7E-9A90-CB7086ED3DDE}" type="parTrans" cxnId="{D1239B60-8935-4570-A335-68D16910A08B}">
      <dgm:prSet/>
      <dgm:spPr/>
      <dgm:t>
        <a:bodyPr/>
        <a:lstStyle/>
        <a:p>
          <a:pPr algn="ctr"/>
          <a:endParaRPr lang="en-US" sz="3200"/>
        </a:p>
      </dgm:t>
    </dgm:pt>
    <dgm:pt modelId="{AFF1EE04-00CD-4724-A7AF-56ED9908D113}" type="sibTrans" cxnId="{D1239B60-8935-4570-A335-68D16910A08B}">
      <dgm:prSet/>
      <dgm:spPr/>
      <dgm:t>
        <a:bodyPr/>
        <a:lstStyle/>
        <a:p>
          <a:pPr algn="ctr"/>
          <a:endParaRPr lang="en-US" sz="3200"/>
        </a:p>
      </dgm:t>
    </dgm:pt>
    <dgm:pt modelId="{C07DE9BE-B336-41BB-9D5B-0E6CFACC5BA4}">
      <dgm:prSet phldrT="[Text]" custT="1"/>
      <dgm:spPr/>
      <dgm:t>
        <a:bodyPr/>
        <a:lstStyle/>
        <a:p>
          <a:pPr algn="ct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ZeldaWiz</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86C08A3-D904-413D-9BD7-9CA7BCAE4917}" type="parTrans" cxnId="{3F489FED-89EC-4C16-925B-97F8F56DDD73}">
      <dgm:prSet/>
      <dgm:spPr/>
      <dgm:t>
        <a:bodyPr/>
        <a:lstStyle/>
        <a:p>
          <a:pPr algn="ctr"/>
          <a:endParaRPr lang="en-US" sz="3200"/>
        </a:p>
      </dgm:t>
    </dgm:pt>
    <dgm:pt modelId="{EE8D40EA-AA21-47DD-AA5F-C035E3F82C9B}" type="sibTrans" cxnId="{3F489FED-89EC-4C16-925B-97F8F56DDD73}">
      <dgm:prSet/>
      <dgm:spPr/>
      <dgm:t>
        <a:bodyPr/>
        <a:lstStyle/>
        <a:p>
          <a:pPr algn="ctr"/>
          <a:endParaRPr lang="en-US" sz="3200"/>
        </a:p>
      </dgm:t>
    </dgm:pt>
    <dgm:pt modelId="{5171D7D4-D58A-45E8-AE51-AB7A87F65E98}">
      <dgm:prSet phldrT="[Text]" custT="1"/>
      <dgm:spPr/>
      <dgm: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Kid_booz3r</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DD0AA21-42B9-497D-8898-073B164BF62D}" type="parTrans" cxnId="{FA00852B-C9C4-4D32-A69D-78DED4A25178}">
      <dgm:prSet/>
      <dgm:spPr/>
      <dgm:t>
        <a:bodyPr/>
        <a:lstStyle/>
        <a:p>
          <a:pPr algn="ctr"/>
          <a:endParaRPr lang="en-US" sz="3200"/>
        </a:p>
      </dgm:t>
    </dgm:pt>
    <dgm:pt modelId="{26F73234-603C-44CE-93C7-29D89E3321C2}" type="sibTrans" cxnId="{FA00852B-C9C4-4D32-A69D-78DED4A25178}">
      <dgm:prSet/>
      <dgm:spPr/>
      <dgm:t>
        <a:bodyPr/>
        <a:lstStyle/>
        <a:p>
          <a:pPr algn="ctr"/>
          <a:endParaRPr lang="en-US" sz="3200"/>
        </a:p>
      </dgm:t>
    </dgm:pt>
    <dgm:pt modelId="{5589B214-0E81-4D81-9895-963AD76C07A4}">
      <dgm:prSet phldrT="[Text]" custT="1"/>
      <dgm:spPr/>
      <dgm: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Raid3rs35</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820A662-CC8F-4A42-B526-1BCCE0C0A769}" type="parTrans" cxnId="{461321CD-C8FA-4675-8DE6-4BEDAEC49BCC}">
      <dgm:prSet/>
      <dgm:spPr/>
      <dgm:t>
        <a:bodyPr/>
        <a:lstStyle/>
        <a:p>
          <a:pPr algn="ctr"/>
          <a:endParaRPr lang="en-US" sz="3200"/>
        </a:p>
      </dgm:t>
    </dgm:pt>
    <dgm:pt modelId="{8D842C83-A4DB-496D-813C-3A82EAEE4472}" type="sibTrans" cxnId="{461321CD-C8FA-4675-8DE6-4BEDAEC49BCC}">
      <dgm:prSet/>
      <dgm:spPr/>
      <dgm:t>
        <a:bodyPr/>
        <a:lstStyle/>
        <a:p>
          <a:pPr algn="ctr"/>
          <a:endParaRPr lang="en-US" sz="3200"/>
        </a:p>
      </dgm:t>
    </dgm:pt>
    <dgm:pt modelId="{73001068-D1EA-4148-88BD-00BA458E402A}" type="pres">
      <dgm:prSet presAssocID="{E5DEBB3A-D10A-43F1-9E27-D1CA790401ED}" presName="linear" presStyleCnt="0">
        <dgm:presLayoutVars>
          <dgm:animLvl val="lvl"/>
          <dgm:resizeHandles val="exact"/>
        </dgm:presLayoutVars>
      </dgm:prSet>
      <dgm:spPr/>
      <dgm:t>
        <a:bodyPr/>
        <a:lstStyle/>
        <a:p>
          <a:endParaRPr lang="en-US"/>
        </a:p>
      </dgm:t>
    </dgm:pt>
    <dgm:pt modelId="{E5A42723-09AA-41DB-AB86-0B0F729FA01B}" type="pres">
      <dgm:prSet presAssocID="{91E28727-8D4D-416D-95FC-91C24FE3BC10}" presName="parentText" presStyleLbl="node1" presStyleIdx="0" presStyleCnt="8">
        <dgm:presLayoutVars>
          <dgm:chMax val="0"/>
          <dgm:bulletEnabled val="1"/>
        </dgm:presLayoutVars>
      </dgm:prSet>
      <dgm:spPr/>
      <dgm:t>
        <a:bodyPr/>
        <a:lstStyle/>
        <a:p>
          <a:endParaRPr lang="en-US"/>
        </a:p>
      </dgm:t>
    </dgm:pt>
    <dgm:pt modelId="{F86D1801-9C0C-4474-8870-3E4B1E77E002}" type="pres">
      <dgm:prSet presAssocID="{F9ACBE50-7A22-4A20-8086-72A041C217A3}" presName="spacer" presStyleCnt="0"/>
      <dgm:spPr/>
    </dgm:pt>
    <dgm:pt modelId="{F102C58A-DA59-4395-B087-0BD54D281B24}" type="pres">
      <dgm:prSet presAssocID="{C64E6424-B6EA-499C-A2EE-25EFA11DCFA9}" presName="parentText" presStyleLbl="node1" presStyleIdx="1" presStyleCnt="8">
        <dgm:presLayoutVars>
          <dgm:chMax val="0"/>
          <dgm:bulletEnabled val="1"/>
        </dgm:presLayoutVars>
      </dgm:prSet>
      <dgm:spPr/>
      <dgm:t>
        <a:bodyPr/>
        <a:lstStyle/>
        <a:p>
          <a:endParaRPr lang="en-US"/>
        </a:p>
      </dgm:t>
    </dgm:pt>
    <dgm:pt modelId="{2709DC7E-08F0-4A2C-AEE1-FC6A66EA6C16}" type="pres">
      <dgm:prSet presAssocID="{A86A5951-F442-4A45-8E85-ACF57EB3DF17}" presName="spacer" presStyleCnt="0"/>
      <dgm:spPr/>
    </dgm:pt>
    <dgm:pt modelId="{3BDA652C-486E-46D9-B47C-38D32C0E641A}" type="pres">
      <dgm:prSet presAssocID="{2736B60D-4189-453A-8791-F3D7763FEBD9}" presName="parentText" presStyleLbl="node1" presStyleIdx="2" presStyleCnt="8">
        <dgm:presLayoutVars>
          <dgm:chMax val="0"/>
          <dgm:bulletEnabled val="1"/>
        </dgm:presLayoutVars>
      </dgm:prSet>
      <dgm:spPr/>
      <dgm:t>
        <a:bodyPr/>
        <a:lstStyle/>
        <a:p>
          <a:endParaRPr lang="en-US"/>
        </a:p>
      </dgm:t>
    </dgm:pt>
    <dgm:pt modelId="{7D07F82B-37E3-4AF8-94F8-F7901D9F5217}" type="pres">
      <dgm:prSet presAssocID="{FF4CBA2C-EF17-4B97-80F9-02A678B8CF6F}" presName="spacer" presStyleCnt="0"/>
      <dgm:spPr/>
    </dgm:pt>
    <dgm:pt modelId="{E071FFF3-236C-4B40-AFFF-6D0E8785D78F}" type="pres">
      <dgm:prSet presAssocID="{419D08D7-AE30-4CB0-B216-8540C21361F0}" presName="parentText" presStyleLbl="node1" presStyleIdx="3" presStyleCnt="8">
        <dgm:presLayoutVars>
          <dgm:chMax val="0"/>
          <dgm:bulletEnabled val="1"/>
        </dgm:presLayoutVars>
      </dgm:prSet>
      <dgm:spPr/>
      <dgm:t>
        <a:bodyPr/>
        <a:lstStyle/>
        <a:p>
          <a:endParaRPr lang="en-US"/>
        </a:p>
      </dgm:t>
    </dgm:pt>
    <dgm:pt modelId="{0C3D2D23-599B-46FA-82C1-2DBCF9FE0EE9}" type="pres">
      <dgm:prSet presAssocID="{F1FDDB0B-A326-4CB3-BA18-AE5873699A1C}" presName="spacer" presStyleCnt="0"/>
      <dgm:spPr/>
    </dgm:pt>
    <dgm:pt modelId="{C4B89711-4A03-49C8-8ED6-8798444C24C7}" type="pres">
      <dgm:prSet presAssocID="{DF4699E5-281C-4507-A4EE-FA7A7549DB52}" presName="parentText" presStyleLbl="node1" presStyleIdx="4" presStyleCnt="8">
        <dgm:presLayoutVars>
          <dgm:chMax val="0"/>
          <dgm:bulletEnabled val="1"/>
        </dgm:presLayoutVars>
      </dgm:prSet>
      <dgm:spPr/>
      <dgm:t>
        <a:bodyPr/>
        <a:lstStyle/>
        <a:p>
          <a:endParaRPr lang="en-US"/>
        </a:p>
      </dgm:t>
    </dgm:pt>
    <dgm:pt modelId="{8C542427-3DCE-4A5D-B54E-FB2F599858F2}" type="pres">
      <dgm:prSet presAssocID="{AFF1EE04-00CD-4724-A7AF-56ED9908D113}" presName="spacer" presStyleCnt="0"/>
      <dgm:spPr/>
    </dgm:pt>
    <dgm:pt modelId="{7B2E0012-1653-4B4F-940B-2507DA057DF5}" type="pres">
      <dgm:prSet presAssocID="{C07DE9BE-B336-41BB-9D5B-0E6CFACC5BA4}" presName="parentText" presStyleLbl="node1" presStyleIdx="5" presStyleCnt="8">
        <dgm:presLayoutVars>
          <dgm:chMax val="0"/>
          <dgm:bulletEnabled val="1"/>
        </dgm:presLayoutVars>
      </dgm:prSet>
      <dgm:spPr/>
      <dgm:t>
        <a:bodyPr/>
        <a:lstStyle/>
        <a:p>
          <a:endParaRPr lang="en-US"/>
        </a:p>
      </dgm:t>
    </dgm:pt>
    <dgm:pt modelId="{67CAE254-0F82-45F0-9BB2-A3BD710C14AF}" type="pres">
      <dgm:prSet presAssocID="{EE8D40EA-AA21-47DD-AA5F-C035E3F82C9B}" presName="spacer" presStyleCnt="0"/>
      <dgm:spPr/>
    </dgm:pt>
    <dgm:pt modelId="{3BEE0010-E5D2-4CCC-8926-A4AA9BE9487F}" type="pres">
      <dgm:prSet presAssocID="{5171D7D4-D58A-45E8-AE51-AB7A87F65E98}" presName="parentText" presStyleLbl="node1" presStyleIdx="6" presStyleCnt="8">
        <dgm:presLayoutVars>
          <dgm:chMax val="0"/>
          <dgm:bulletEnabled val="1"/>
        </dgm:presLayoutVars>
      </dgm:prSet>
      <dgm:spPr/>
      <dgm:t>
        <a:bodyPr/>
        <a:lstStyle/>
        <a:p>
          <a:endParaRPr lang="en-US"/>
        </a:p>
      </dgm:t>
    </dgm:pt>
    <dgm:pt modelId="{B6BA2CCB-1D51-46D0-94EF-E48CE902F67E}" type="pres">
      <dgm:prSet presAssocID="{26F73234-603C-44CE-93C7-29D89E3321C2}" presName="spacer" presStyleCnt="0"/>
      <dgm:spPr/>
    </dgm:pt>
    <dgm:pt modelId="{E3EAF06C-E421-4338-ABE8-648AA9E499EB}" type="pres">
      <dgm:prSet presAssocID="{5589B214-0E81-4D81-9895-963AD76C07A4}" presName="parentText" presStyleLbl="node1" presStyleIdx="7" presStyleCnt="8">
        <dgm:presLayoutVars>
          <dgm:chMax val="0"/>
          <dgm:bulletEnabled val="1"/>
        </dgm:presLayoutVars>
      </dgm:prSet>
      <dgm:spPr/>
      <dgm:t>
        <a:bodyPr/>
        <a:lstStyle/>
        <a:p>
          <a:endParaRPr lang="en-US"/>
        </a:p>
      </dgm:t>
    </dgm:pt>
  </dgm:ptLst>
  <dgm:cxnLst>
    <dgm:cxn modelId="{FA00852B-C9C4-4D32-A69D-78DED4A25178}" srcId="{E5DEBB3A-D10A-43F1-9E27-D1CA790401ED}" destId="{5171D7D4-D58A-45E8-AE51-AB7A87F65E98}" srcOrd="6" destOrd="0" parTransId="{3DD0AA21-42B9-497D-8898-073B164BF62D}" sibTransId="{26F73234-603C-44CE-93C7-29D89E3321C2}"/>
    <dgm:cxn modelId="{D1239B60-8935-4570-A335-68D16910A08B}" srcId="{E5DEBB3A-D10A-43F1-9E27-D1CA790401ED}" destId="{DF4699E5-281C-4507-A4EE-FA7A7549DB52}" srcOrd="4" destOrd="0" parTransId="{757075F2-8514-4B7E-9A90-CB7086ED3DDE}" sibTransId="{AFF1EE04-00CD-4724-A7AF-56ED9908D113}"/>
    <dgm:cxn modelId="{AAC1E1D3-381C-4F86-860B-0B60CA915DB6}" type="presOf" srcId="{5171D7D4-D58A-45E8-AE51-AB7A87F65E98}" destId="{3BEE0010-E5D2-4CCC-8926-A4AA9BE9487F}" srcOrd="0" destOrd="0" presId="urn:microsoft.com/office/officeart/2005/8/layout/vList2"/>
    <dgm:cxn modelId="{536AA272-B75C-4CE3-B986-0C941697E247}" srcId="{E5DEBB3A-D10A-43F1-9E27-D1CA790401ED}" destId="{C64E6424-B6EA-499C-A2EE-25EFA11DCFA9}" srcOrd="1" destOrd="0" parTransId="{67F13706-917B-4754-8396-7023C3E1C20D}" sibTransId="{A86A5951-F442-4A45-8E85-ACF57EB3DF17}"/>
    <dgm:cxn modelId="{FC39D66D-2FD5-4769-9234-D6CE3A1889FC}" type="presOf" srcId="{2736B60D-4189-453A-8791-F3D7763FEBD9}" destId="{3BDA652C-486E-46D9-B47C-38D32C0E641A}" srcOrd="0" destOrd="0" presId="urn:microsoft.com/office/officeart/2005/8/layout/vList2"/>
    <dgm:cxn modelId="{7C6F18AF-021E-4786-B23A-05BED63198F8}" srcId="{E5DEBB3A-D10A-43F1-9E27-D1CA790401ED}" destId="{91E28727-8D4D-416D-95FC-91C24FE3BC10}" srcOrd="0" destOrd="0" parTransId="{A4327F08-1EA1-423E-BF10-8E4A84A54C1C}" sibTransId="{F9ACBE50-7A22-4A20-8086-72A041C217A3}"/>
    <dgm:cxn modelId="{329D3BB7-CEA9-4A26-A336-DAD2438D26B3}" type="presOf" srcId="{419D08D7-AE30-4CB0-B216-8540C21361F0}" destId="{E071FFF3-236C-4B40-AFFF-6D0E8785D78F}" srcOrd="0" destOrd="0" presId="urn:microsoft.com/office/officeart/2005/8/layout/vList2"/>
    <dgm:cxn modelId="{370E5AC3-5251-4648-AE58-D477CE3C2B17}" type="presOf" srcId="{5589B214-0E81-4D81-9895-963AD76C07A4}" destId="{E3EAF06C-E421-4338-ABE8-648AA9E499EB}" srcOrd="0" destOrd="0" presId="urn:microsoft.com/office/officeart/2005/8/layout/vList2"/>
    <dgm:cxn modelId="{F31BBCC5-B399-4E97-B282-8800ADB0F7CC}" type="presOf" srcId="{C07DE9BE-B336-41BB-9D5B-0E6CFACC5BA4}" destId="{7B2E0012-1653-4B4F-940B-2507DA057DF5}" srcOrd="0" destOrd="0" presId="urn:microsoft.com/office/officeart/2005/8/layout/vList2"/>
    <dgm:cxn modelId="{34155E29-1894-4481-9184-D078960E9E7F}" type="presOf" srcId="{C64E6424-B6EA-499C-A2EE-25EFA11DCFA9}" destId="{F102C58A-DA59-4395-B087-0BD54D281B24}" srcOrd="0" destOrd="0" presId="urn:microsoft.com/office/officeart/2005/8/layout/vList2"/>
    <dgm:cxn modelId="{B14EBC87-7E1D-427E-BD5E-4307A446F0C8}" type="presOf" srcId="{DF4699E5-281C-4507-A4EE-FA7A7549DB52}" destId="{C4B89711-4A03-49C8-8ED6-8798444C24C7}" srcOrd="0" destOrd="0" presId="urn:microsoft.com/office/officeart/2005/8/layout/vList2"/>
    <dgm:cxn modelId="{6C85C85B-EC8E-4BD3-A961-AB916DCC72DB}" type="presOf" srcId="{91E28727-8D4D-416D-95FC-91C24FE3BC10}" destId="{E5A42723-09AA-41DB-AB86-0B0F729FA01B}" srcOrd="0" destOrd="0" presId="urn:microsoft.com/office/officeart/2005/8/layout/vList2"/>
    <dgm:cxn modelId="{DB840D52-6C26-4183-9C27-CBFE34261807}" srcId="{E5DEBB3A-D10A-43F1-9E27-D1CA790401ED}" destId="{2736B60D-4189-453A-8791-F3D7763FEBD9}" srcOrd="2" destOrd="0" parTransId="{F43C8F54-6A53-4501-B7FC-0212CCDABA7E}" sibTransId="{FF4CBA2C-EF17-4B97-80F9-02A678B8CF6F}"/>
    <dgm:cxn modelId="{A8137985-C0E0-4770-AB85-2E31D09F8491}" type="presOf" srcId="{E5DEBB3A-D10A-43F1-9E27-D1CA790401ED}" destId="{73001068-D1EA-4148-88BD-00BA458E402A}" srcOrd="0" destOrd="0" presId="urn:microsoft.com/office/officeart/2005/8/layout/vList2"/>
    <dgm:cxn modelId="{3D4E328C-C055-4609-94FF-167E83A6A0DE}" srcId="{E5DEBB3A-D10A-43F1-9E27-D1CA790401ED}" destId="{419D08D7-AE30-4CB0-B216-8540C21361F0}" srcOrd="3" destOrd="0" parTransId="{BB5AB5C6-D2EC-49E1-ACFE-88E4DE747624}" sibTransId="{F1FDDB0B-A326-4CB3-BA18-AE5873699A1C}"/>
    <dgm:cxn modelId="{461321CD-C8FA-4675-8DE6-4BEDAEC49BCC}" srcId="{E5DEBB3A-D10A-43F1-9E27-D1CA790401ED}" destId="{5589B214-0E81-4D81-9895-963AD76C07A4}" srcOrd="7" destOrd="0" parTransId="{B820A662-CC8F-4A42-B526-1BCCE0C0A769}" sibTransId="{8D842C83-A4DB-496D-813C-3A82EAEE4472}"/>
    <dgm:cxn modelId="{3F489FED-89EC-4C16-925B-97F8F56DDD73}" srcId="{E5DEBB3A-D10A-43F1-9E27-D1CA790401ED}" destId="{C07DE9BE-B336-41BB-9D5B-0E6CFACC5BA4}" srcOrd="5" destOrd="0" parTransId="{D86C08A3-D904-413D-9BD7-9CA7BCAE4917}" sibTransId="{EE8D40EA-AA21-47DD-AA5F-C035E3F82C9B}"/>
    <dgm:cxn modelId="{F00143FD-6024-48B0-8748-3EE4E580505A}" type="presParOf" srcId="{73001068-D1EA-4148-88BD-00BA458E402A}" destId="{E5A42723-09AA-41DB-AB86-0B0F729FA01B}" srcOrd="0" destOrd="0" presId="urn:microsoft.com/office/officeart/2005/8/layout/vList2"/>
    <dgm:cxn modelId="{3041960A-9969-42FB-9AED-F29E0A3BF23D}" type="presParOf" srcId="{73001068-D1EA-4148-88BD-00BA458E402A}" destId="{F86D1801-9C0C-4474-8870-3E4B1E77E002}" srcOrd="1" destOrd="0" presId="urn:microsoft.com/office/officeart/2005/8/layout/vList2"/>
    <dgm:cxn modelId="{D0BB7611-8861-4851-8E8B-9978FBD690D2}" type="presParOf" srcId="{73001068-D1EA-4148-88BD-00BA458E402A}" destId="{F102C58A-DA59-4395-B087-0BD54D281B24}" srcOrd="2" destOrd="0" presId="urn:microsoft.com/office/officeart/2005/8/layout/vList2"/>
    <dgm:cxn modelId="{D42E3237-307C-427D-9EB6-5582C3C15DD9}" type="presParOf" srcId="{73001068-D1EA-4148-88BD-00BA458E402A}" destId="{2709DC7E-08F0-4A2C-AEE1-FC6A66EA6C16}" srcOrd="3" destOrd="0" presId="urn:microsoft.com/office/officeart/2005/8/layout/vList2"/>
    <dgm:cxn modelId="{BF7055F6-617D-47A6-9F7C-CA157AEC7B52}" type="presParOf" srcId="{73001068-D1EA-4148-88BD-00BA458E402A}" destId="{3BDA652C-486E-46D9-B47C-38D32C0E641A}" srcOrd="4" destOrd="0" presId="urn:microsoft.com/office/officeart/2005/8/layout/vList2"/>
    <dgm:cxn modelId="{9DF31170-1017-44CE-8C80-9DB44B587C9D}" type="presParOf" srcId="{73001068-D1EA-4148-88BD-00BA458E402A}" destId="{7D07F82B-37E3-4AF8-94F8-F7901D9F5217}" srcOrd="5" destOrd="0" presId="urn:microsoft.com/office/officeart/2005/8/layout/vList2"/>
    <dgm:cxn modelId="{FAAAA373-33E9-4474-94D3-5848EE95A745}" type="presParOf" srcId="{73001068-D1EA-4148-88BD-00BA458E402A}" destId="{E071FFF3-236C-4B40-AFFF-6D0E8785D78F}" srcOrd="6" destOrd="0" presId="urn:microsoft.com/office/officeart/2005/8/layout/vList2"/>
    <dgm:cxn modelId="{81D0F9FB-E866-4287-B125-DB0D12A5043C}" type="presParOf" srcId="{73001068-D1EA-4148-88BD-00BA458E402A}" destId="{0C3D2D23-599B-46FA-82C1-2DBCF9FE0EE9}" srcOrd="7" destOrd="0" presId="urn:microsoft.com/office/officeart/2005/8/layout/vList2"/>
    <dgm:cxn modelId="{A3C07939-9AC6-44CB-BE7E-06DBC166F3DE}" type="presParOf" srcId="{73001068-D1EA-4148-88BD-00BA458E402A}" destId="{C4B89711-4A03-49C8-8ED6-8798444C24C7}" srcOrd="8" destOrd="0" presId="urn:microsoft.com/office/officeart/2005/8/layout/vList2"/>
    <dgm:cxn modelId="{9DA0059C-016E-40FA-B274-7E3CBDD6A135}" type="presParOf" srcId="{73001068-D1EA-4148-88BD-00BA458E402A}" destId="{8C542427-3DCE-4A5D-B54E-FB2F599858F2}" srcOrd="9" destOrd="0" presId="urn:microsoft.com/office/officeart/2005/8/layout/vList2"/>
    <dgm:cxn modelId="{AE9C4D71-206B-4A61-925B-EF8F38E034F1}" type="presParOf" srcId="{73001068-D1EA-4148-88BD-00BA458E402A}" destId="{7B2E0012-1653-4B4F-940B-2507DA057DF5}" srcOrd="10" destOrd="0" presId="urn:microsoft.com/office/officeart/2005/8/layout/vList2"/>
    <dgm:cxn modelId="{531D9086-AD73-4BE9-8D19-70424FD2FB1B}" type="presParOf" srcId="{73001068-D1EA-4148-88BD-00BA458E402A}" destId="{67CAE254-0F82-45F0-9BB2-A3BD710C14AF}" srcOrd="11" destOrd="0" presId="urn:microsoft.com/office/officeart/2005/8/layout/vList2"/>
    <dgm:cxn modelId="{B6D6CA7D-FF10-4C8F-B705-EE0D64709401}" type="presParOf" srcId="{73001068-D1EA-4148-88BD-00BA458E402A}" destId="{3BEE0010-E5D2-4CCC-8926-A4AA9BE9487F}" srcOrd="12" destOrd="0" presId="urn:microsoft.com/office/officeart/2005/8/layout/vList2"/>
    <dgm:cxn modelId="{C9946471-5801-4C26-8308-27DB062AEB7E}" type="presParOf" srcId="{73001068-D1EA-4148-88BD-00BA458E402A}" destId="{B6BA2CCB-1D51-46D0-94EF-E48CE902F67E}" srcOrd="13" destOrd="0" presId="urn:microsoft.com/office/officeart/2005/8/layout/vList2"/>
    <dgm:cxn modelId="{E4B9152A-0555-428F-8FC8-E9A7051CC488}" type="presParOf" srcId="{73001068-D1EA-4148-88BD-00BA458E402A}" destId="{E3EAF06C-E421-4338-ABE8-648AA9E499EB}" srcOrd="14"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A42723-09AA-41DB-AB86-0B0F729FA01B}">
      <dsp:nvSpPr>
        <dsp:cNvPr id="0" name=""/>
        <dsp:cNvSpPr/>
      </dsp:nvSpPr>
      <dsp:spPr>
        <a:xfrm>
          <a:off x="0" y="550"/>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sxcbebe</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550"/>
        <a:ext cx="6096000" cy="556526"/>
      </dsp:txXfrm>
    </dsp:sp>
    <dsp:sp modelId="{F102C58A-DA59-4395-B087-0BD54D281B24}">
      <dsp:nvSpPr>
        <dsp:cNvPr id="0" name=""/>
        <dsp:cNvSpPr/>
      </dsp:nvSpPr>
      <dsp:spPr>
        <a:xfrm>
          <a:off x="0" y="567455"/>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B@seball_jok</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567455"/>
        <a:ext cx="6096000" cy="556526"/>
      </dsp:txXfrm>
    </dsp:sp>
    <dsp:sp modelId="{3BDA652C-486E-46D9-B47C-38D32C0E641A}">
      <dsp:nvSpPr>
        <dsp:cNvPr id="0" name=""/>
        <dsp:cNvSpPr/>
      </dsp:nvSpPr>
      <dsp:spPr>
        <a:xfrm>
          <a:off x="0" y="1134360"/>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NYC_pimp</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1134360"/>
        <a:ext cx="6096000" cy="556526"/>
      </dsp:txXfrm>
    </dsp:sp>
    <dsp:sp modelId="{E071FFF3-236C-4B40-AFFF-6D0E8785D78F}">
      <dsp:nvSpPr>
        <dsp:cNvPr id="0" name=""/>
        <dsp:cNvSpPr/>
      </dsp:nvSpPr>
      <dsp:spPr>
        <a:xfrm>
          <a:off x="0" y="1701265"/>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gato-gordito</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1701265"/>
        <a:ext cx="6096000" cy="556526"/>
      </dsp:txXfrm>
    </dsp:sp>
    <dsp:sp modelId="{C4B89711-4A03-49C8-8ED6-8798444C24C7}">
      <dsp:nvSpPr>
        <dsp:cNvPr id="0" name=""/>
        <dsp:cNvSpPr/>
      </dsp:nvSpPr>
      <dsp:spPr>
        <a:xfrm>
          <a:off x="0" y="2268170"/>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Gangsta4lif</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268170"/>
        <a:ext cx="6096000" cy="556526"/>
      </dsp:txXfrm>
    </dsp:sp>
    <dsp:sp modelId="{7B2E0012-1653-4B4F-940B-2507DA057DF5}">
      <dsp:nvSpPr>
        <dsp:cNvPr id="0" name=""/>
        <dsp:cNvSpPr/>
      </dsp:nvSpPr>
      <dsp:spPr>
        <a:xfrm>
          <a:off x="0" y="2835075"/>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ZeldaWiz</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835075"/>
        <a:ext cx="6096000" cy="556526"/>
      </dsp:txXfrm>
    </dsp:sp>
    <dsp:sp modelId="{3BEE0010-E5D2-4CCC-8926-A4AA9BE9487F}">
      <dsp:nvSpPr>
        <dsp:cNvPr id="0" name=""/>
        <dsp:cNvSpPr/>
      </dsp:nvSpPr>
      <dsp:spPr>
        <a:xfrm>
          <a:off x="0" y="3401980"/>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Kid_booz3r</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3401980"/>
        <a:ext cx="6096000" cy="556526"/>
      </dsp:txXfrm>
    </dsp:sp>
    <dsp:sp modelId="{E3EAF06C-E421-4338-ABE8-648AA9E499EB}">
      <dsp:nvSpPr>
        <dsp:cNvPr id="0" name=""/>
        <dsp:cNvSpPr/>
      </dsp:nvSpPr>
      <dsp:spPr>
        <a:xfrm>
          <a:off x="0" y="3968885"/>
          <a:ext cx="6096000" cy="556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Raid3rs35</a:t>
          </a:r>
          <a:endParaRPr lang="en-US" sz="3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3968885"/>
        <a:ext cx="6096000" cy="5565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9F1E0-1CFA-48FA-ADA4-FD3E5CE60281}" type="datetimeFigureOut">
              <a:rPr lang="en-US" smtClean="0"/>
              <a:pPr/>
              <a:t>2/19/2013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2422E-224A-4719-B2BF-197A0171730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mmonsensemedia.org/advice-for-parents/talking-about-sext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dirty="0" err="1" smtClean="0">
                <a:solidFill>
                  <a:schemeClr val="tx1"/>
                </a:solidFill>
                <a:latin typeface="+mn-lt"/>
                <a:ea typeface="+mn-ea"/>
                <a:cs typeface="+mn-cs"/>
              </a:rPr>
              <a:t>on’t</a:t>
            </a:r>
            <a:r>
              <a:rPr lang="en-US" sz="1200" b="1" i="0" kern="1200" dirty="0" smtClean="0">
                <a:solidFill>
                  <a:schemeClr val="tx1"/>
                </a:solidFill>
                <a:latin typeface="+mn-lt"/>
                <a:ea typeface="+mn-ea"/>
                <a:cs typeface="+mn-cs"/>
              </a:rPr>
              <a:t> wait for an incident to happen to your child or your child’s friend before you talk about the consequences of </a:t>
            </a:r>
            <a:r>
              <a:rPr lang="en-US" sz="1200" b="1" i="0" kern="1200" dirty="0" err="1" smtClean="0">
                <a:solidFill>
                  <a:schemeClr val="tx1"/>
                </a:solidFill>
                <a:latin typeface="+mn-lt"/>
                <a:ea typeface="+mn-ea"/>
                <a:cs typeface="+mn-cs"/>
              </a:rPr>
              <a:t>sexting</a:t>
            </a:r>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Sure, talking about sex or </a:t>
            </a:r>
            <a:r>
              <a:rPr lang="en-US" sz="1200" b="0" i="0" u="sng" kern="1200" dirty="0" smtClean="0">
                <a:solidFill>
                  <a:schemeClr val="tx1"/>
                </a:solidFill>
                <a:latin typeface="+mn-lt"/>
                <a:ea typeface="+mn-ea"/>
                <a:cs typeface="+mn-cs"/>
                <a:hlinkClick r:id="rId3" tooltip="Click to Continue &gt; by Coupon Companion"/>
              </a:rPr>
              <a:t>dating</a:t>
            </a:r>
            <a:r>
              <a:rPr lang="en-US" sz="1200" b="0" i="0" kern="1200" dirty="0" smtClean="0">
                <a:solidFill>
                  <a:schemeClr val="tx1"/>
                </a:solidFill>
                <a:latin typeface="+mn-lt"/>
                <a:ea typeface="+mn-ea"/>
                <a:cs typeface="+mn-cs"/>
              </a:rPr>
              <a:t> with teens can be uncomfortable, but it’s better to have the talk before something happens.</a:t>
            </a:r>
          </a:p>
          <a:p>
            <a:pPr fontAlgn="base"/>
            <a:r>
              <a:rPr lang="en-US" sz="1200" b="1" i="0" kern="1200" dirty="0" smtClean="0">
                <a:solidFill>
                  <a:schemeClr val="tx1"/>
                </a:solidFill>
                <a:latin typeface="+mn-lt"/>
                <a:ea typeface="+mn-ea"/>
                <a:cs typeface="+mn-cs"/>
              </a:rPr>
              <a:t>Remind your kids that once an image is sent, it can never be retrieved -- and they will lose control of it.</a:t>
            </a:r>
            <a:r>
              <a:rPr lang="en-US" sz="1200" b="0" i="0" kern="1200" dirty="0" smtClean="0">
                <a:solidFill>
                  <a:schemeClr val="tx1"/>
                </a:solidFill>
                <a:latin typeface="+mn-lt"/>
                <a:ea typeface="+mn-ea"/>
                <a:cs typeface="+mn-cs"/>
              </a:rPr>
              <a:t> Ask teens how they would feel if their teachers, parents, or the entire school saw the picture, because that happens all the time.</a:t>
            </a:r>
          </a:p>
          <a:p>
            <a:pPr fontAlgn="base"/>
            <a:r>
              <a:rPr lang="en-US" sz="1200" b="1" i="0" kern="1200" dirty="0" smtClean="0">
                <a:solidFill>
                  <a:schemeClr val="tx1"/>
                </a:solidFill>
                <a:latin typeface="+mn-lt"/>
                <a:ea typeface="+mn-ea"/>
                <a:cs typeface="+mn-cs"/>
              </a:rPr>
              <a:t>Talk about pressures to send revealing photos. </a:t>
            </a:r>
            <a:r>
              <a:rPr lang="en-US" sz="1200" b="0" i="0" kern="1200" dirty="0" smtClean="0">
                <a:solidFill>
                  <a:schemeClr val="tx1"/>
                </a:solidFill>
                <a:latin typeface="+mn-lt"/>
                <a:ea typeface="+mn-ea"/>
                <a:cs typeface="+mn-cs"/>
              </a:rPr>
              <a:t>Let teens know that you understand how they can be pushed or dared into sending something. Tell them that no matter how big the social pressure is, the potential social humiliation can be hundreds of times worse.</a:t>
            </a:r>
          </a:p>
          <a:p>
            <a:pPr fontAlgn="base"/>
            <a:r>
              <a:rPr lang="en-US" sz="1200" b="1" i="0" kern="1200" dirty="0" smtClean="0">
                <a:solidFill>
                  <a:schemeClr val="tx1"/>
                </a:solidFill>
                <a:latin typeface="+mn-lt"/>
                <a:ea typeface="+mn-ea"/>
                <a:cs typeface="+mn-cs"/>
              </a:rPr>
              <a:t>Teach your children that the buck stops with them. </a:t>
            </a:r>
            <a:r>
              <a:rPr lang="en-US" sz="1200" b="0" i="0" kern="1200" dirty="0" smtClean="0">
                <a:solidFill>
                  <a:schemeClr val="tx1"/>
                </a:solidFill>
                <a:latin typeface="+mn-lt"/>
                <a:ea typeface="+mn-ea"/>
                <a:cs typeface="+mn-cs"/>
              </a:rPr>
              <a:t>If someone sends them a photo, they should </a:t>
            </a:r>
            <a:r>
              <a:rPr lang="en-US" sz="1200" b="0" i="0" u="sng" kern="1200" dirty="0" smtClean="0">
                <a:solidFill>
                  <a:schemeClr val="tx1"/>
                </a:solidFill>
                <a:latin typeface="+mn-lt"/>
                <a:ea typeface="+mn-ea"/>
                <a:cs typeface="+mn-cs"/>
                <a:hlinkClick r:id="rId3" tooltip="Click to Continue &gt; by Coupon Companion"/>
              </a:rPr>
              <a:t>delete</a:t>
            </a:r>
            <a:r>
              <a:rPr lang="en-US" sz="1200" b="0" i="0" kern="1200" dirty="0" smtClean="0">
                <a:solidFill>
                  <a:schemeClr val="tx1"/>
                </a:solidFill>
                <a:latin typeface="+mn-lt"/>
                <a:ea typeface="+mn-ea"/>
                <a:cs typeface="+mn-cs"/>
              </a:rPr>
              <a:t> it immediately. It’s better to be part of the solution than the problem. Besides, if they do send it on, they're distributing pornography -- and that’s against the law.</a:t>
            </a:r>
          </a:p>
          <a:p>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example of Elizabeth</a:t>
            </a:r>
            <a:r>
              <a:rPr lang="en-US" baseline="0" dirty="0" smtClean="0"/>
              <a:t> J who you do no know</a:t>
            </a:r>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example of CTI asking for account</a:t>
            </a:r>
            <a:r>
              <a:rPr lang="en-US" baseline="0" dirty="0" smtClean="0"/>
              <a:t> info</a:t>
            </a:r>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example of $500 dollars free email</a:t>
            </a:r>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Example of parents</a:t>
            </a:r>
            <a:r>
              <a:rPr lang="en-US" baseline="0" dirty="0" smtClean="0"/>
              <a:t> coming in to IT wanting us to break password their children have put. </a:t>
            </a:r>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32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screen names used in this slide picture and next slide</a:t>
            </a:r>
            <a:endParaRPr lang="en-US" dirty="0"/>
          </a:p>
        </p:txBody>
      </p:sp>
      <p:sp>
        <p:nvSpPr>
          <p:cNvPr id="4" name="Slide Number Placeholder 3"/>
          <p:cNvSpPr>
            <a:spLocks noGrp="1"/>
          </p:cNvSpPr>
          <p:nvPr>
            <p:ph type="sldNum" sz="quarter" idx="10"/>
          </p:nvPr>
        </p:nvSpPr>
        <p:spPr/>
        <p:txBody>
          <a:bodyPr/>
          <a:lstStyle/>
          <a:p>
            <a:fld id="{7DA2422E-224A-4719-B2BF-197A0171730C}" type="slidenum">
              <a:rPr lang="en-US" smtClean="0"/>
              <a:pPr/>
              <a:t>33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800" smtClean="0"/>
              <a:t>With the help of the students you will identify what screen names are appropriate to use from the list according to the policy read before.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A9080-B5F3-48DE-B775-17EE7F4D319B}" type="slidenum">
              <a:rPr lang="en-US" smtClean="0">
                <a:solidFill>
                  <a:srgbClr val="000000"/>
                </a:solidFill>
              </a:rPr>
              <a:pPr fontAlgn="base">
                <a:spcBef>
                  <a:spcPct val="0"/>
                </a:spcBef>
                <a:spcAft>
                  <a:spcPct val="0"/>
                </a:spcAft>
                <a:defRPr/>
              </a:pPr>
              <a:t>34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A6FC3C-EB77-4612-B1D9-27717D6E1587}" type="datetimeFigureOut">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6305EB-D3AA-4D46-BC1D-4CDD0F435E31}" type="slidenum">
              <a:rPr lang="en-US"/>
              <a:pPr>
                <a:defRPr/>
              </a:pPr>
              <a:t>‹#›</a:t>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F4E7ED">
                  <a:shade val="50000"/>
                </a:srgbClr>
              </a:solidFill>
            </a:endParaRPr>
          </a:p>
        </p:txBody>
      </p:sp>
      <p:sp>
        <p:nvSpPr>
          <p:cNvPr id="11" name="Slide Number Placeholder 10"/>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F4E7ED">
                  <a:shade val="50000"/>
                </a:srgbClr>
              </a:solidFill>
            </a:endParaRPr>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F4E7ED">
                  <a:shade val="50000"/>
                </a:srgbClr>
              </a:solidFill>
            </a:endParaRPr>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hade val="50000"/>
                </a:srgbClr>
              </a:solidFill>
            </a:endParaRPr>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F4E7ED">
                  <a:shade val="50000"/>
                </a:srgbClr>
              </a:solidFill>
            </a:endParaRPr>
          </a:p>
        </p:txBody>
      </p:sp>
      <p:sp>
        <p:nvSpPr>
          <p:cNvPr id="9" name="Slide Number Placeholder 8"/>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F4E7ED">
                  <a:shade val="50000"/>
                </a:srgbClr>
              </a:solidFill>
            </a:endParaRPr>
          </a:p>
        </p:txBody>
      </p:sp>
      <p:sp>
        <p:nvSpPr>
          <p:cNvPr id="5" name="Slide Number Placeholder 4"/>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Date Placeholder 1"/>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F4E7ED">
                  <a:shade val="50000"/>
                </a:srgbClr>
              </a:solidFill>
            </a:endParaRPr>
          </a:p>
        </p:txBody>
      </p:sp>
      <p:sp>
        <p:nvSpPr>
          <p:cNvPr id="4" name="Slide Number Placeholder 3"/>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hade val="50000"/>
                </a:srgbClr>
              </a:solidFill>
            </a:endParaRPr>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hade val="50000"/>
                </a:srgbClr>
              </a:solidFill>
            </a:endParaRPr>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F4E7ED">
                  <a:shade val="50000"/>
                </a:srgbClr>
              </a:solidFill>
            </a:endParaRPr>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F4E7ED">
                  <a:shade val="50000"/>
                </a:srgbClr>
              </a:solidFill>
            </a:endParaRPr>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pPr/>
              <a:t>2/19/2013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CEA877-25D3-4783-8A14-0360F37390C7}" type="datetimeFigureOut">
              <a:rPr lang="en-US" smtClean="0"/>
              <a:pPr/>
              <a:t>2/19/2013</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5B9D37-2B83-4285-BD93-A0502F65BA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FB7986F-E96F-4842-A0E1-022ABDCF87C9}" type="datetimeFigureOut">
              <a:rPr lang="en-US"/>
              <a:pPr>
                <a:defRPr/>
              </a:pPr>
              <a:t>2/19/2013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A15BFD4-5028-4006-8871-34FC0BE17E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258A9-38ED-4760-B03F-31272C3AB824}" type="datetimeFigureOut">
              <a:rPr lang="en-US" smtClean="0">
                <a:solidFill>
                  <a:prstClr val="black">
                    <a:tint val="75000"/>
                  </a:prstClr>
                </a:solidFill>
              </a:rPr>
              <a:pPr/>
              <a:t>2/19/2013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7823C-9A8E-4EA9-8263-74C46130424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CEA877-25D3-4783-8A14-0360F37390C7}" type="datetimeFigureOut">
              <a:rPr lang="en-US" smtClean="0">
                <a:solidFill>
                  <a:srgbClr val="F4E7ED">
                    <a:shade val="50000"/>
                  </a:srgbClr>
                </a:solidFill>
              </a:rPr>
              <a:pPr/>
              <a:t>2/19/2013</a:t>
            </a:fld>
            <a:endParaRPr lang="en-US" dirty="0">
              <a:solidFill>
                <a:srgbClr val="F4E7ED">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solidFill>
                <a:srgbClr val="F4E7ED">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5B9D37-2B83-4285-BD93-A0502F65BA32}" type="slidenum">
              <a:rPr lang="en-US" smtClean="0">
                <a:solidFill>
                  <a:srgbClr val="F4E7ED">
                    <a:shade val="50000"/>
                  </a:srgbClr>
                </a:solidFill>
              </a:rPr>
              <a:pPr/>
              <a:t>‹#›</a:t>
            </a:fld>
            <a:endParaRPr lang="en-US" dirty="0">
              <a:solidFill>
                <a:srgbClr val="F4E7ED">
                  <a:shade val="50000"/>
                </a:srgb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safesurfingkids.com/quiz/safe_internet_kids_quiz.htm" TargetMode="External"/><Relationship Id="rId2" Type="http://schemas.openxmlformats.org/officeDocument/2006/relationships/hyperlink" Target="http://www.safesurfingkids.com/quiz/safe_internet_parents_quiz.ht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audio1.wav"/><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40.jpeg"/><Relationship Id="rId10" Type="http://schemas.microsoft.com/office/2007/relationships/diagramDrawing" Target="../diagrams/drawing1.xml"/><Relationship Id="rId4" Type="http://schemas.openxmlformats.org/officeDocument/2006/relationships/audio" Target="../media/audio2.wav"/><Relationship Id="rId9" Type="http://schemas.openxmlformats.org/officeDocument/2006/relationships/diagramColors" Target="../diagrams/colors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learn.susd12.org/" TargetMode="Externa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183880" cy="855550"/>
          </a:xfrm>
        </p:spPr>
        <p:txBody>
          <a:bodyPr>
            <a:normAutofit/>
          </a:bodyPr>
          <a:lstStyle/>
          <a:p>
            <a:pPr algn="ctr">
              <a:lnSpc>
                <a:spcPts val="3800"/>
              </a:lnSpc>
            </a:pP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5 </a:t>
            </a: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Internet Safety Tips</a:t>
            </a:r>
          </a:p>
        </p:txBody>
      </p:sp>
      <p:sp>
        <p:nvSpPr>
          <p:cNvPr id="8" name="TextBox 7"/>
          <p:cNvSpPr txBox="1"/>
          <p:nvPr/>
        </p:nvSpPr>
        <p:spPr>
          <a:xfrm>
            <a:off x="1676400" y="990600"/>
            <a:ext cx="5867400" cy="369332"/>
          </a:xfrm>
          <a:prstGeom prst="rect">
            <a:avLst/>
          </a:prstGeom>
          <a:noFill/>
        </p:spPr>
        <p:txBody>
          <a:bodyPr wrap="square" rtlCol="0">
            <a:spAutoFit/>
          </a:bodyPr>
          <a:lstStyle/>
          <a:p>
            <a:r>
              <a:rPr lang="es-MX" dirty="0" smtClean="0"/>
              <a:t>5 </a:t>
            </a:r>
            <a:r>
              <a:rPr lang="es-MX" dirty="0" smtClean="0"/>
              <a:t>Sugerencias para la seguridad del Internet</a:t>
            </a:r>
            <a:endParaRPr lang="es-MX" dirty="0"/>
          </a:p>
        </p:txBody>
      </p:sp>
      <p:pic>
        <p:nvPicPr>
          <p:cNvPr id="13" name="Picture 12" descr="Internet%20Safety.gif"/>
          <p:cNvPicPr>
            <a:picLocks noChangeAspect="1"/>
          </p:cNvPicPr>
          <p:nvPr/>
        </p:nvPicPr>
        <p:blipFill>
          <a:blip r:embed="rId2" cstate="print"/>
          <a:stretch>
            <a:fillRect/>
          </a:stretch>
        </p:blipFill>
        <p:spPr>
          <a:xfrm>
            <a:off x="1676400" y="1600200"/>
            <a:ext cx="7239000" cy="4705350"/>
          </a:xfrm>
          <a:prstGeom prst="rect">
            <a:avLst/>
          </a:prstGeom>
        </p:spPr>
      </p:pic>
      <p:pic>
        <p:nvPicPr>
          <p:cNvPr id="38914" name="Picture 2" descr="http://cdn.publicsurplus.com/sms/docviewer/logo/824/3660755"/>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533400" y="4800600"/>
            <a:ext cx="1714500" cy="1038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353906" y="457200"/>
            <a:ext cx="8256694" cy="350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80999" y="533400"/>
            <a:ext cx="8406281" cy="3657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685800" y="533400"/>
            <a:ext cx="7620000" cy="57809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80999" y="533400"/>
            <a:ext cx="8406281" cy="3657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457200" y="457200"/>
            <a:ext cx="8234064" cy="2819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r="8850"/>
          <a:stretch>
            <a:fillRect/>
          </a:stretch>
        </p:blipFill>
        <p:spPr bwMode="auto">
          <a:xfrm>
            <a:off x="381000" y="457200"/>
            <a:ext cx="8437536"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457200" y="457200"/>
            <a:ext cx="829197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981200"/>
            <a:ext cx="3931920" cy="1295400"/>
          </a:xfrm>
        </p:spPr>
        <p:txBody>
          <a:bodyPr>
            <a:normAutofit lnSpcReduction="10000"/>
          </a:bodyPr>
          <a:lstStyle/>
          <a:p>
            <a:r>
              <a:rPr lang="en-US" dirty="0" smtClean="0"/>
              <a:t>FRAUD</a:t>
            </a:r>
          </a:p>
          <a:p>
            <a:r>
              <a:rPr lang="en-US" dirty="0" smtClean="0"/>
              <a:t>SPAM</a:t>
            </a:r>
          </a:p>
          <a:p>
            <a:r>
              <a:rPr lang="en-US" dirty="0" smtClean="0"/>
              <a:t>POPUPS</a:t>
            </a:r>
          </a:p>
          <a:p>
            <a:endParaRPr lang="en-US" dirty="0" smtClean="0"/>
          </a:p>
          <a:p>
            <a:pPr>
              <a:buNone/>
            </a:pPr>
            <a:endParaRPr lang="en-US" dirty="0" smtClean="0">
              <a:latin typeface="Agency FB" pitchFamily="34" charset="0"/>
            </a:endParaRPr>
          </a:p>
          <a:p>
            <a:endParaRPr lang="en-US" dirty="0">
              <a:latin typeface="Agency FB" pitchFamily="34" charset="0"/>
            </a:endParaRPr>
          </a:p>
        </p:txBody>
      </p:sp>
      <p:sp>
        <p:nvSpPr>
          <p:cNvPr id="7" name="Title 6"/>
          <p:cNvSpPr>
            <a:spLocks noGrp="1"/>
          </p:cNvSpPr>
          <p:nvPr>
            <p:ph type="title"/>
          </p:nvPr>
        </p:nvSpPr>
        <p:spPr>
          <a:xfrm>
            <a:off x="533400" y="533400"/>
            <a:ext cx="8183880" cy="1693750"/>
          </a:xfrm>
        </p:spPr>
        <p:txBody>
          <a:bodyPr>
            <a:normAutofit/>
          </a:bodyPr>
          <a:lstStyle/>
          <a:p>
            <a:pPr algn="ctr">
              <a:lnSpc>
                <a:spcPts val="3800"/>
              </a:lnSpc>
            </a:pP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 PROTECT YOURSELF FROM VIRUSES</a:t>
            </a:r>
            <a:b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b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 </a:t>
            </a:r>
          </a:p>
        </p:txBody>
      </p:sp>
      <p:pic>
        <p:nvPicPr>
          <p:cNvPr id="24579" name="Picture 3"/>
          <p:cNvPicPr>
            <a:picLocks noChangeAspect="1" noChangeArrowheads="1"/>
          </p:cNvPicPr>
          <p:nvPr/>
        </p:nvPicPr>
        <p:blipFill>
          <a:blip r:embed="rId3" cstate="print"/>
          <a:srcRect l="16250" t="50000" r="41563" b="39935"/>
          <a:stretch>
            <a:fillRect/>
          </a:stretch>
        </p:blipFill>
        <p:spPr bwMode="auto">
          <a:xfrm>
            <a:off x="381000" y="3810000"/>
            <a:ext cx="8176846" cy="1219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2438400" y="1676400"/>
            <a:ext cx="4357283" cy="461665"/>
          </a:xfrm>
          <a:prstGeom prst="rect">
            <a:avLst/>
          </a:prstGeom>
        </p:spPr>
        <p:txBody>
          <a:bodyPr wrap="none">
            <a:spAutoFit/>
          </a:bodyPr>
          <a:lstStyle/>
          <a:p>
            <a:r>
              <a:rPr lang="es-ES" sz="2400" dirty="0" smtClean="0">
                <a:latin typeface="Berlin Sans FB" pitchFamily="34" charset="0"/>
              </a:rPr>
              <a:t>No habrá adjuntos desconocidos </a:t>
            </a:r>
            <a:endParaRPr lang="es-ES" sz="2400" dirty="0">
              <a:latin typeface="Berlin Sans FB" pitchFamily="34" charset="0"/>
            </a:endParaRPr>
          </a:p>
        </p:txBody>
      </p:sp>
      <p:pic>
        <p:nvPicPr>
          <p:cNvPr id="23554" name="Picture 2" descr="Number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609600"/>
            <a:ext cx="651884" cy="60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http://www.smithbarney.com/images/recent_phishing.gif"/>
          <p:cNvPicPr>
            <a:picLocks noChangeAspect="1" noChangeArrowheads="1"/>
          </p:cNvPicPr>
          <p:nvPr/>
        </p:nvPicPr>
        <p:blipFill>
          <a:blip r:embed="rId3" cstate="print"/>
          <a:srcRect t="24018"/>
          <a:stretch>
            <a:fillRect/>
          </a:stretch>
        </p:blipFill>
        <p:spPr bwMode="auto">
          <a:xfrm>
            <a:off x="381000" y="381000"/>
            <a:ext cx="8164020" cy="5105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37813" t="32000" r="37812" b="41000"/>
          <a:stretch>
            <a:fillRect/>
          </a:stretch>
        </p:blipFill>
        <p:spPr bwMode="auto">
          <a:xfrm>
            <a:off x="838200" y="533400"/>
            <a:ext cx="7814732" cy="5410200"/>
          </a:xfrm>
          <a:prstGeom prst="rect">
            <a:avLst/>
          </a:prstGeom>
          <a:solidFill>
            <a:srgbClr val="FFFFFF">
              <a:shade val="85000"/>
            </a:srgbClr>
          </a:solidFill>
          <a:ln w="190500" cap="sq">
            <a:solidFill>
              <a:srgbClr val="FFFFFF"/>
            </a:solidFill>
            <a:miter lim="800000"/>
          </a:ln>
          <a:effectLst>
            <a:outerShdw blurRad="50800" dist="38100" dir="5400000" algn="t"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183880" cy="626950"/>
          </a:xfrm>
        </p:spPr>
        <p:txBody>
          <a:bodyPr>
            <a:noAutofit/>
          </a:bodyPr>
          <a:lstStyle/>
          <a:p>
            <a:pPr algn="ctr"/>
            <a:r>
              <a:rPr lang="en-US" kern="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TALK TO YOU KIDS ABOUT</a:t>
            </a:r>
          </a:p>
        </p:txBody>
      </p:sp>
      <p:sp>
        <p:nvSpPr>
          <p:cNvPr id="9" name="Rectangle 8"/>
          <p:cNvSpPr/>
          <p:nvPr/>
        </p:nvSpPr>
        <p:spPr>
          <a:xfrm>
            <a:off x="2895600" y="768925"/>
            <a:ext cx="3289683" cy="1015663"/>
          </a:xfrm>
          <a:prstGeom prst="rect">
            <a:avLst/>
          </a:prstGeom>
        </p:spPr>
        <p:txBody>
          <a:bodyPr wrap="none">
            <a:spAutoFit/>
          </a:bodyPr>
          <a:lstStyle/>
          <a:p>
            <a:r>
              <a:rPr lang="en-US" sz="6000" b="1" kern="0" spc="-100"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glow rad="101600">
                    <a:schemeClr val="accent6">
                      <a:satMod val="175000"/>
                      <a:alpha val="40000"/>
                    </a:schemeClr>
                  </a:glow>
                  <a:outerShdw blurRad="55000" dist="50800" dir="5400000" algn="tl">
                    <a:srgbClr val="000000">
                      <a:alpha val="33000"/>
                    </a:srgbClr>
                  </a:outerShdw>
                </a:effectLst>
                <a:latin typeface="Berlin Sans FB" pitchFamily="34" charset="0"/>
                <a:ea typeface="+mj-ea"/>
                <a:cs typeface="+mj-cs"/>
              </a:rPr>
              <a:t>SEXTING</a:t>
            </a:r>
            <a:endParaRPr lang="en-US" dirty="0">
              <a:effectLst>
                <a:glow rad="101600">
                  <a:schemeClr val="accent6">
                    <a:satMod val="175000"/>
                    <a:alpha val="40000"/>
                  </a:schemeClr>
                </a:glow>
                <a:outerShdw blurRad="55000" dist="50800" dir="5400000" algn="tl">
                  <a:srgbClr val="000000">
                    <a:alpha val="33000"/>
                  </a:srgbClr>
                </a:outerShdw>
              </a:effectLst>
            </a:endParaRPr>
          </a:p>
        </p:txBody>
      </p:sp>
      <p:sp>
        <p:nvSpPr>
          <p:cNvPr id="11" name="TextBox 10"/>
          <p:cNvSpPr txBox="1"/>
          <p:nvPr/>
        </p:nvSpPr>
        <p:spPr>
          <a:xfrm>
            <a:off x="1600200" y="1676400"/>
            <a:ext cx="5867400" cy="369332"/>
          </a:xfrm>
          <a:prstGeom prst="rect">
            <a:avLst/>
          </a:prstGeom>
          <a:noFill/>
        </p:spPr>
        <p:txBody>
          <a:bodyPr wrap="square" rtlCol="0">
            <a:spAutoFit/>
          </a:bodyPr>
          <a:lstStyle/>
          <a:p>
            <a:pPr algn="ctr"/>
            <a:r>
              <a:rPr lang="es-MX" dirty="0" smtClean="0"/>
              <a:t>Hablen con sus hijos sobre SEXTING</a:t>
            </a:r>
            <a:endParaRPr lang="es-MX" dirty="0"/>
          </a:p>
        </p:txBody>
      </p:sp>
      <p:pic>
        <p:nvPicPr>
          <p:cNvPr id="37890" name="Picture 2" descr="http://www.sciencekids.co.nz/images/pictures/math/number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533400"/>
            <a:ext cx="533400" cy="533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Dozens of pop-up ads cover a desktop."/>
          <p:cNvPicPr>
            <a:picLocks noChangeAspect="1" noChangeArrowheads="1"/>
          </p:cNvPicPr>
          <p:nvPr/>
        </p:nvPicPr>
        <p:blipFill>
          <a:blip r:embed="rId2" cstate="print"/>
          <a:srcRect/>
          <a:stretch>
            <a:fillRect/>
          </a:stretch>
        </p:blipFill>
        <p:spPr bwMode="auto">
          <a:xfrm>
            <a:off x="914400" y="533400"/>
            <a:ext cx="7086600" cy="5429426"/>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ystemcenter2012.com/cfs-file.ashx/__key/CommunityServer.Blogs.Components.WeblogFiles/vnextteam/Forefront_2D00_generic_2D00_brand_2D00_Grid_2D00_v.png"/>
          <p:cNvPicPr>
            <a:picLocks noChangeAspect="1" noChangeArrowheads="1"/>
          </p:cNvPicPr>
          <p:nvPr/>
        </p:nvPicPr>
        <p:blipFill>
          <a:blip r:embed="rId2" cstate="print"/>
          <a:srcRect/>
          <a:stretch>
            <a:fillRect/>
          </a:stretch>
        </p:blipFill>
        <p:spPr bwMode="auto">
          <a:xfrm>
            <a:off x="1371600" y="457200"/>
            <a:ext cx="6096001" cy="546494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a:effectLst/>
        </p:spPr>
      </p:pic>
      <p:pic>
        <p:nvPicPr>
          <p:cNvPr id="3" name="Picture 2"/>
          <p:cNvPicPr>
            <a:picLocks noChangeAspect="1" noChangeArrowheads="1"/>
          </p:cNvPicPr>
          <p:nvPr/>
        </p:nvPicPr>
        <p:blipFill>
          <a:blip r:embed="rId2" cstate="print"/>
          <a:srcRect l="66667" t="96132"/>
          <a:stretch>
            <a:fillRect/>
          </a:stretch>
        </p:blipFill>
        <p:spPr bwMode="auto">
          <a:xfrm>
            <a:off x="0" y="6248400"/>
            <a:ext cx="9144000" cy="609600"/>
          </a:xfrm>
          <a:prstGeom prst="rect">
            <a:avLst/>
          </a:prstGeom>
          <a:noFill/>
          <a:ln w="9525">
            <a:noFill/>
            <a:miter lim="800000"/>
            <a:headEnd/>
            <a:tailEnd/>
          </a:ln>
          <a:effectLst/>
        </p:spPr>
      </p:pic>
      <p:cxnSp>
        <p:nvCxnSpPr>
          <p:cNvPr id="5" name="Straight Arrow Connector 4"/>
          <p:cNvCxnSpPr/>
          <p:nvPr/>
        </p:nvCxnSpPr>
        <p:spPr>
          <a:xfrm>
            <a:off x="11582400" y="3124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rot="2473079">
            <a:off x="2711587" y="4978499"/>
            <a:ext cx="2057400" cy="1371600"/>
          </a:xfrm>
          <a:prstGeom prst="downArrow">
            <a:avLst>
              <a:gd name="adj1" fmla="val 50000"/>
              <a:gd name="adj2" fmla="val 8763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67149" cy="6858000"/>
          </a:xfrm>
          <a:prstGeom prst="rect">
            <a:avLst/>
          </a:prstGeom>
          <a:noFill/>
          <a:ln w="9525">
            <a:noFill/>
            <a:miter lim="800000"/>
            <a:headEnd/>
            <a:tailEnd/>
          </a:ln>
          <a:effectLst/>
        </p:spPr>
      </p:pic>
      <p:sp>
        <p:nvSpPr>
          <p:cNvPr id="3" name="Down Arrow 2"/>
          <p:cNvSpPr/>
          <p:nvPr/>
        </p:nvSpPr>
        <p:spPr>
          <a:xfrm rot="12204957">
            <a:off x="6588620" y="3781329"/>
            <a:ext cx="2057400" cy="1371600"/>
          </a:xfrm>
          <a:prstGeom prst="downArrow">
            <a:avLst>
              <a:gd name="adj1" fmla="val 50000"/>
              <a:gd name="adj2" fmla="val 8763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a:effectLst/>
        </p:spPr>
      </p:pic>
      <p:sp>
        <p:nvSpPr>
          <p:cNvPr id="3" name="Down Arrow 2"/>
          <p:cNvSpPr/>
          <p:nvPr/>
        </p:nvSpPr>
        <p:spPr>
          <a:xfrm rot="12204957">
            <a:off x="3616820" y="4619529"/>
            <a:ext cx="2057400" cy="1371600"/>
          </a:xfrm>
          <a:prstGeom prst="downArrow">
            <a:avLst>
              <a:gd name="adj1" fmla="val 50000"/>
              <a:gd name="adj2" fmla="val 8763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62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1-win.softpedia-static.com/screenshots/Microsoft-Forefront-Client-Security_1.png?1347364344"/>
          <p:cNvPicPr>
            <a:picLocks noChangeAspect="1" noChangeArrowheads="1"/>
          </p:cNvPicPr>
          <p:nvPr/>
        </p:nvPicPr>
        <p:blipFill>
          <a:blip r:embed="rId2" cstate="print"/>
          <a:srcRect/>
          <a:stretch>
            <a:fillRect/>
          </a:stretch>
        </p:blipFill>
        <p:spPr bwMode="auto">
          <a:xfrm>
            <a:off x="0" y="0"/>
            <a:ext cx="9150333"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183880" cy="1371600"/>
          </a:xfrm>
        </p:spPr>
        <p:txBody>
          <a:bodyPr>
            <a:noAutofit/>
          </a:bodyPr>
          <a:lstStyle/>
          <a:p>
            <a:pPr algn="ctr">
              <a:lnSpc>
                <a:spcPts val="3800"/>
              </a:lnSpc>
            </a:pP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 Teach kids how to spot predators </a:t>
            </a:r>
          </a:p>
        </p:txBody>
      </p:sp>
      <p:sp>
        <p:nvSpPr>
          <p:cNvPr id="38913" name="Rectangle 1"/>
          <p:cNvSpPr>
            <a:spLocks noChangeArrowheads="1"/>
          </p:cNvSpPr>
          <p:nvPr/>
        </p:nvSpPr>
        <p:spPr bwMode="auto">
          <a:xfrm>
            <a:off x="457200" y="2286000"/>
            <a:ext cx="3962400"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rgbClr val="000000"/>
                </a:solidFill>
                <a:effectLst/>
                <a:latin typeface="Symbol" pitchFamily="18" charset="2"/>
                <a:cs typeface="Arial" pitchFamily="34" charset="0"/>
              </a:rPr>
              <a:t>·</a:t>
            </a:r>
            <a:r>
              <a:rPr kumimoji="0" lang="en-US" b="0" i="0" u="none" strike="noStrike" cap="none" normalizeH="0" baseline="0" dirty="0" smtClean="0">
                <a:ln>
                  <a:noFill/>
                </a:ln>
                <a:solidFill>
                  <a:srgbClr val="000000"/>
                </a:solidFill>
                <a:effectLst/>
                <a:latin typeface="Comic Sans MS" pitchFamily="66" charset="0"/>
                <a:cs typeface="Arial" pitchFamily="34" charset="0"/>
              </a:rPr>
              <a:t> Questions about physical appearance</a:t>
            </a:r>
            <a:r>
              <a:rPr kumimoji="0" lang="en-US" b="0" i="0" u="none" strike="noStrike" cap="none" normalizeH="0" baseline="0" dirty="0" smtClean="0">
                <a:ln>
                  <a:noFill/>
                </a:ln>
                <a:solidFill>
                  <a:srgbClr val="000000"/>
                </a:solidFill>
                <a:effectLst/>
                <a:latin typeface="Comic Sans MS" pitchFamily="66"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rgbClr val="000000"/>
                </a:solidFill>
                <a:effectLst/>
                <a:latin typeface="Symbol" pitchFamily="18" charset="2"/>
                <a:cs typeface="Arial" pitchFamily="34" charset="0"/>
              </a:rPr>
              <a:t>·</a:t>
            </a:r>
            <a:r>
              <a:rPr kumimoji="0" lang="en-US" b="0" i="0" u="none" strike="noStrike" cap="none" normalizeH="0" baseline="0" dirty="0" smtClean="0">
                <a:ln>
                  <a:noFill/>
                </a:ln>
                <a:solidFill>
                  <a:srgbClr val="000000"/>
                </a:solidFill>
                <a:effectLst/>
                <a:latin typeface="Comic Sans MS" pitchFamily="66" charset="0"/>
                <a:cs typeface="Arial" pitchFamily="34" charset="0"/>
              </a:rPr>
              <a:t> Questions about parent supervision</a:t>
            </a:r>
            <a:r>
              <a:rPr kumimoji="0" lang="en-US" b="0" i="0" u="none" strike="noStrike" cap="none" normalizeH="0" baseline="0" dirty="0" smtClean="0">
                <a:ln>
                  <a:noFill/>
                </a:ln>
                <a:solidFill>
                  <a:srgbClr val="000000"/>
                </a:solidFill>
                <a:effectLst/>
                <a:latin typeface="Comic Sans MS" pitchFamily="66"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rgbClr val="000000"/>
                </a:solidFill>
                <a:effectLst/>
                <a:latin typeface="Symbol" pitchFamily="18" charset="2"/>
                <a:cs typeface="Arial" pitchFamily="34" charset="0"/>
              </a:rPr>
              <a:t>·</a:t>
            </a:r>
            <a:r>
              <a:rPr kumimoji="0" lang="en-US" b="0" i="0" u="none" strike="noStrike" cap="none" normalizeH="0" baseline="0" dirty="0" smtClean="0">
                <a:ln>
                  <a:noFill/>
                </a:ln>
                <a:solidFill>
                  <a:srgbClr val="000000"/>
                </a:solidFill>
                <a:effectLst/>
                <a:latin typeface="Comic Sans MS" pitchFamily="66" charset="0"/>
                <a:cs typeface="Arial" pitchFamily="34" charset="0"/>
              </a:rPr>
              <a:t> Expressions of affection.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rgbClr val="000000"/>
                </a:solidFill>
                <a:effectLst/>
                <a:latin typeface="Comic Sans MS" pitchFamily="66"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http://i.ehow.com/images/a02/5m/ce/tell-difference-between-online-predator-200X200.jpg"/>
          <p:cNvPicPr>
            <a:picLocks noChangeAspect="1" noChangeArrowheads="1"/>
          </p:cNvPicPr>
          <p:nvPr/>
        </p:nvPicPr>
        <p:blipFill>
          <a:blip r:embed="rId2" cstate="print"/>
          <a:srcRect/>
          <a:stretch>
            <a:fillRect/>
          </a:stretch>
        </p:blipFill>
        <p:spPr bwMode="auto">
          <a:xfrm>
            <a:off x="4191000" y="1905000"/>
            <a:ext cx="4419600" cy="3886200"/>
          </a:xfrm>
          <a:prstGeom prst="rect">
            <a:avLst/>
          </a:prstGeom>
          <a:noFill/>
        </p:spPr>
      </p:pic>
      <p:sp>
        <p:nvSpPr>
          <p:cNvPr id="6" name="Rectangle 5"/>
          <p:cNvSpPr/>
          <p:nvPr/>
        </p:nvSpPr>
        <p:spPr>
          <a:xfrm>
            <a:off x="2819400" y="5943600"/>
            <a:ext cx="3299301" cy="461665"/>
          </a:xfrm>
          <a:prstGeom prst="rect">
            <a:avLst/>
          </a:prstGeom>
        </p:spPr>
        <p:txBody>
          <a:bodyPr wrap="none">
            <a:spAutoFit/>
          </a:bodyPr>
          <a:lstStyle/>
          <a:p>
            <a:r>
              <a:rPr lang="es-ES" sz="2400" dirty="0" smtClean="0">
                <a:latin typeface="Berlin Sans FB" pitchFamily="34" charset="0"/>
              </a:rPr>
              <a:t>Identificar depredadores</a:t>
            </a:r>
            <a:endParaRPr lang="es-ES" sz="2400" dirty="0">
              <a:latin typeface="Berlin Sans FB" pitchFamily="34" charset="0"/>
            </a:endParaRPr>
          </a:p>
        </p:txBody>
      </p:sp>
      <p:pic>
        <p:nvPicPr>
          <p:cNvPr id="24578" name="Picture 2" descr="http://tapity.com/wp-content/uploads/2012/07/number-3-hi.png"/>
          <p:cNvPicPr>
            <a:picLocks noChangeAspect="1" noChangeArrowheads="1"/>
          </p:cNvPicPr>
          <p:nvPr/>
        </p:nvPicPr>
        <p:blipFill>
          <a:blip r:embed="rId3" cstate="print"/>
          <a:srcRect/>
          <a:stretch>
            <a:fillRect/>
          </a:stretch>
        </p:blipFill>
        <p:spPr bwMode="auto">
          <a:xfrm>
            <a:off x="533400" y="533400"/>
            <a:ext cx="609600" cy="609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038225" y="328613"/>
            <a:ext cx="7067550" cy="62007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183880" cy="626950"/>
          </a:xfrm>
        </p:spPr>
        <p:txBody>
          <a:bodyPr>
            <a:noAutofit/>
          </a:bodyPr>
          <a:lstStyle/>
          <a:p>
            <a:pPr algn="ctr"/>
            <a:r>
              <a:rPr lang="en-US" kern="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TALK TO YOU KIDS ABOUT</a:t>
            </a:r>
          </a:p>
        </p:txBody>
      </p:sp>
      <p:sp>
        <p:nvSpPr>
          <p:cNvPr id="9" name="Rectangle 8"/>
          <p:cNvSpPr/>
          <p:nvPr/>
        </p:nvSpPr>
        <p:spPr>
          <a:xfrm>
            <a:off x="2895600" y="768925"/>
            <a:ext cx="3289683" cy="1015663"/>
          </a:xfrm>
          <a:prstGeom prst="rect">
            <a:avLst/>
          </a:prstGeom>
        </p:spPr>
        <p:txBody>
          <a:bodyPr wrap="none">
            <a:spAutoFit/>
          </a:bodyPr>
          <a:lstStyle/>
          <a:p>
            <a:r>
              <a:rPr lang="en-US" sz="6000" b="1" kern="0" spc="-100"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glow rad="101600">
                    <a:schemeClr val="accent6">
                      <a:satMod val="175000"/>
                      <a:alpha val="40000"/>
                    </a:schemeClr>
                  </a:glow>
                  <a:outerShdw blurRad="55000" dist="50800" dir="5400000" algn="tl">
                    <a:srgbClr val="000000">
                      <a:alpha val="33000"/>
                    </a:srgbClr>
                  </a:outerShdw>
                </a:effectLst>
                <a:latin typeface="Berlin Sans FB" pitchFamily="34" charset="0"/>
                <a:ea typeface="+mj-ea"/>
                <a:cs typeface="+mj-cs"/>
              </a:rPr>
              <a:t>SEXTING</a:t>
            </a:r>
            <a:endParaRPr lang="en-US" dirty="0">
              <a:effectLst>
                <a:glow rad="101600">
                  <a:schemeClr val="accent6">
                    <a:satMod val="175000"/>
                    <a:alpha val="40000"/>
                  </a:schemeClr>
                </a:glow>
                <a:outerShdw blurRad="55000" dist="50800" dir="5400000" algn="tl">
                  <a:srgbClr val="000000">
                    <a:alpha val="33000"/>
                  </a:srgbClr>
                </a:outerShdw>
              </a:effectLst>
            </a:endParaRPr>
          </a:p>
        </p:txBody>
      </p:sp>
      <p:sp>
        <p:nvSpPr>
          <p:cNvPr id="11" name="TextBox 10"/>
          <p:cNvSpPr txBox="1"/>
          <p:nvPr/>
        </p:nvSpPr>
        <p:spPr>
          <a:xfrm>
            <a:off x="1600200" y="1676400"/>
            <a:ext cx="5867400" cy="369332"/>
          </a:xfrm>
          <a:prstGeom prst="rect">
            <a:avLst/>
          </a:prstGeom>
          <a:noFill/>
        </p:spPr>
        <p:txBody>
          <a:bodyPr wrap="square" rtlCol="0">
            <a:spAutoFit/>
          </a:bodyPr>
          <a:lstStyle/>
          <a:p>
            <a:pPr algn="ctr"/>
            <a:r>
              <a:rPr lang="es-MX" dirty="0" smtClean="0"/>
              <a:t>Hablen con sus hijos sobre SEXTING</a:t>
            </a:r>
            <a:endParaRPr lang="es-MX" dirty="0"/>
          </a:p>
        </p:txBody>
      </p:sp>
      <p:sp>
        <p:nvSpPr>
          <p:cNvPr id="14" name="Rectangle 13"/>
          <p:cNvSpPr/>
          <p:nvPr/>
        </p:nvSpPr>
        <p:spPr>
          <a:xfrm>
            <a:off x="304800" y="2514600"/>
            <a:ext cx="8229600" cy="3139321"/>
          </a:xfrm>
          <a:prstGeom prst="rect">
            <a:avLst/>
          </a:prstGeom>
        </p:spPr>
        <p:txBody>
          <a:bodyPr wrap="square">
            <a:spAutoFit/>
          </a:bodyPr>
          <a:lstStyle/>
          <a:p>
            <a:pPr lvl="1">
              <a:buBlip>
                <a:blip r:embed="rId3"/>
              </a:buBlip>
            </a:pPr>
            <a:r>
              <a:rPr lang="en-US" dirty="0" smtClean="0">
                <a:latin typeface="Arial" pitchFamily="34" charset="0"/>
                <a:cs typeface="Arial" pitchFamily="34" charset="0"/>
              </a:rPr>
              <a:t>   Don’t wait for an incident to happen to your child or your child’s friend </a:t>
            </a:r>
            <a:br>
              <a:rPr lang="en-US" dirty="0" smtClean="0">
                <a:latin typeface="Arial" pitchFamily="34" charset="0"/>
                <a:cs typeface="Arial" pitchFamily="34" charset="0"/>
              </a:rPr>
            </a:br>
            <a:r>
              <a:rPr lang="en-US" dirty="0" smtClean="0">
                <a:latin typeface="Arial" pitchFamily="34" charset="0"/>
                <a:cs typeface="Arial" pitchFamily="34" charset="0"/>
              </a:rPr>
              <a:t>      before you talk about the consequences of </a:t>
            </a:r>
            <a:r>
              <a:rPr lang="en-US" dirty="0" err="1" smtClean="0">
                <a:latin typeface="Arial" pitchFamily="34" charset="0"/>
                <a:cs typeface="Arial" pitchFamily="34" charset="0"/>
              </a:rPr>
              <a:t>sexting</a:t>
            </a:r>
            <a:r>
              <a:rPr lang="en-US" dirty="0" smtClean="0">
                <a:latin typeface="Arial" pitchFamily="34" charset="0"/>
                <a:cs typeface="Arial" pitchFamily="34" charset="0"/>
              </a:rPr>
              <a:t>. </a:t>
            </a:r>
          </a:p>
          <a:p>
            <a:pPr lvl="1">
              <a:buBlip>
                <a:blip r:embed="rId3"/>
              </a:buBlip>
            </a:pPr>
            <a:endParaRPr lang="en-US" dirty="0" smtClean="0">
              <a:latin typeface="Arial" pitchFamily="34" charset="0"/>
              <a:cs typeface="Arial" pitchFamily="34" charset="0"/>
            </a:endParaRPr>
          </a:p>
          <a:p>
            <a:pPr lvl="1">
              <a:buBlip>
                <a:blip r:embed="rId3"/>
              </a:buBlip>
            </a:pPr>
            <a:r>
              <a:rPr lang="en-US" dirty="0" smtClean="0">
                <a:latin typeface="Arial" pitchFamily="34" charset="0"/>
                <a:cs typeface="Arial" pitchFamily="34" charset="0"/>
              </a:rPr>
              <a:t>    Remind your kids that once an image is sent, it can never be retrieved   </a:t>
            </a:r>
          </a:p>
          <a:p>
            <a:pPr lvl="1"/>
            <a:r>
              <a:rPr lang="en-US" dirty="0" smtClean="0">
                <a:latin typeface="Arial" pitchFamily="34" charset="0"/>
                <a:cs typeface="Arial" pitchFamily="34" charset="0"/>
              </a:rPr>
              <a:t>       and they will lose control of it.</a:t>
            </a:r>
          </a:p>
          <a:p>
            <a:pPr lvl="1"/>
            <a:endParaRPr lang="en-US" dirty="0" smtClean="0">
              <a:latin typeface="Arial" pitchFamily="34" charset="0"/>
              <a:cs typeface="Arial" pitchFamily="34" charset="0"/>
            </a:endParaRPr>
          </a:p>
          <a:p>
            <a:pPr lvl="1">
              <a:buBlip>
                <a:blip r:embed="rId3"/>
              </a:buBlip>
            </a:pPr>
            <a:r>
              <a:rPr lang="en-US" dirty="0" smtClean="0">
                <a:latin typeface="Arial" pitchFamily="34" charset="0"/>
                <a:cs typeface="Arial" pitchFamily="34" charset="0"/>
              </a:rPr>
              <a:t>    Talk about pressures to send revealing photos.</a:t>
            </a:r>
          </a:p>
          <a:p>
            <a:pPr lvl="1">
              <a:buBlip>
                <a:blip r:embed="rId3"/>
              </a:buBlip>
            </a:pPr>
            <a:endParaRPr lang="en-US" dirty="0" smtClean="0">
              <a:latin typeface="Arial" pitchFamily="34" charset="0"/>
              <a:cs typeface="Arial" pitchFamily="34" charset="0"/>
            </a:endParaRPr>
          </a:p>
          <a:p>
            <a:pPr lvl="1">
              <a:buBlip>
                <a:blip r:embed="rId3"/>
              </a:buBlip>
            </a:pPr>
            <a:r>
              <a:rPr lang="en-US" dirty="0" smtClean="0">
                <a:latin typeface="Arial" pitchFamily="34" charset="0"/>
                <a:cs typeface="Arial" pitchFamily="34" charset="0"/>
              </a:rPr>
              <a:t>     Teach your children that the buck stops with them.</a:t>
            </a: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15" name="Rectangle 14"/>
          <p:cNvSpPr/>
          <p:nvPr/>
        </p:nvSpPr>
        <p:spPr>
          <a:xfrm>
            <a:off x="5943600" y="6096000"/>
            <a:ext cx="2795958" cy="261610"/>
          </a:xfrm>
          <a:prstGeom prst="rect">
            <a:avLst/>
          </a:prstGeom>
        </p:spPr>
        <p:txBody>
          <a:bodyPr wrap="none">
            <a:spAutoFit/>
          </a:bodyPr>
          <a:lstStyle/>
          <a:p>
            <a:r>
              <a:rPr lang="en-US" sz="1100" dirty="0" smtClean="0"/>
              <a:t>http://www.commonsensemedia.org</a:t>
            </a:r>
            <a:endParaRPr lang="en-US" sz="1100" dirty="0"/>
          </a:p>
        </p:txBody>
      </p:sp>
      <p:pic>
        <p:nvPicPr>
          <p:cNvPr id="3789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05600" y="5105400"/>
            <a:ext cx="2009775"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828800"/>
            <a:ext cx="7848600" cy="1200329"/>
          </a:xfrm>
          <a:prstGeom prst="rect">
            <a:avLst/>
          </a:prstGeom>
          <a:noFill/>
        </p:spPr>
        <p:txBody>
          <a:bodyPr wrap="square" rtlCol="0">
            <a:spAutoFit/>
          </a:bodyPr>
          <a:lstStyle/>
          <a:p>
            <a:pPr marL="342900" indent="-342900">
              <a:buFont typeface="+mj-lt"/>
              <a:buAutoNum type="arabicPeriod"/>
            </a:pPr>
            <a:r>
              <a:rPr lang="en-US" sz="2400" dirty="0" smtClean="0">
                <a:hlinkClick r:id="rId2"/>
              </a:rPr>
              <a:t>Parent Quiz</a:t>
            </a:r>
            <a:endParaRPr lang="en-US" sz="2400" dirty="0" smtClean="0"/>
          </a:p>
          <a:p>
            <a:pPr marL="342900" indent="-342900">
              <a:buFont typeface="+mj-lt"/>
              <a:buAutoNum type="arabicPeriod"/>
            </a:pPr>
            <a:r>
              <a:rPr lang="en-US" sz="2400" dirty="0" smtClean="0">
                <a:hlinkClick r:id="rId3"/>
              </a:rPr>
              <a:t>Child Quiz</a:t>
            </a:r>
            <a:endParaRPr lang="en-US" sz="2400" dirty="0" smtClean="0"/>
          </a:p>
          <a:p>
            <a:pPr marL="342900" indent="-342900">
              <a:buFont typeface="+mj-lt"/>
              <a:buAutoNum type="arabicPeriod"/>
            </a:pPr>
            <a:endParaRPr lang="en-US" sz="2400" dirty="0"/>
          </a:p>
        </p:txBody>
      </p:sp>
      <p:sp>
        <p:nvSpPr>
          <p:cNvPr id="7" name="TextBox 6"/>
          <p:cNvSpPr txBox="1"/>
          <p:nvPr/>
        </p:nvSpPr>
        <p:spPr>
          <a:xfrm>
            <a:off x="685800" y="533400"/>
            <a:ext cx="8077200" cy="92333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ARE YOU READY!</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2" cstate="print"/>
          <a:srcRect/>
          <a:stretch>
            <a:fillRect/>
          </a:stretch>
        </p:blipFill>
        <p:spPr bwMode="auto">
          <a:xfrm>
            <a:off x="609600" y="457200"/>
            <a:ext cx="7946813" cy="5791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228600"/>
            <a:ext cx="8153400" cy="1295400"/>
          </a:xfrm>
        </p:spPr>
        <p:txBody>
          <a:bodyPr>
            <a:noAutofit/>
          </a:bodyPr>
          <a:lstStyle/>
          <a:p>
            <a:pPr algn="ctr">
              <a:lnSpc>
                <a:spcPts val="3800"/>
              </a:lnSpc>
            </a:pPr>
            <a:r>
              <a:rPr lang="en-US"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KNOW PASSWORDS YOUR CHILDREN PASSWORDS &amp; USERNAMES</a:t>
            </a:r>
          </a:p>
        </p:txBody>
      </p:sp>
      <p:pic>
        <p:nvPicPr>
          <p:cNvPr id="34818" name="Picture 2" descr="http://www.winsupersite.com/images/reviews/wxp_rtm_home_003b.gif"/>
          <p:cNvPicPr>
            <a:picLocks noChangeAspect="1" noChangeArrowheads="1"/>
          </p:cNvPicPr>
          <p:nvPr/>
        </p:nvPicPr>
        <p:blipFill>
          <a:blip r:embed="rId3" cstate="print"/>
          <a:srcRect/>
          <a:stretch>
            <a:fillRect/>
          </a:stretch>
        </p:blipFill>
        <p:spPr bwMode="auto">
          <a:xfrm>
            <a:off x="1828800" y="1600200"/>
            <a:ext cx="5562600" cy="4171951"/>
          </a:xfrm>
          <a:prstGeom prst="rect">
            <a:avLst/>
          </a:prstGeom>
          <a:noFill/>
          <a:effectLst>
            <a:outerShdw blurRad="50800" dist="38100" dir="5400000" algn="t" rotWithShape="0">
              <a:prstClr val="black">
                <a:alpha val="40000"/>
              </a:prstClr>
            </a:outerShdw>
          </a:effectLst>
        </p:spPr>
      </p:pic>
      <p:sp>
        <p:nvSpPr>
          <p:cNvPr id="5" name="Rectangle 4"/>
          <p:cNvSpPr/>
          <p:nvPr/>
        </p:nvSpPr>
        <p:spPr>
          <a:xfrm>
            <a:off x="3810000" y="6019800"/>
            <a:ext cx="1725152" cy="461665"/>
          </a:xfrm>
          <a:prstGeom prst="rect">
            <a:avLst/>
          </a:prstGeom>
        </p:spPr>
        <p:txBody>
          <a:bodyPr wrap="none">
            <a:spAutoFit/>
          </a:bodyPr>
          <a:lstStyle/>
          <a:p>
            <a:r>
              <a:rPr lang="es-ES" sz="2400" dirty="0" smtClean="0">
                <a:latin typeface="Berlin Sans FB" pitchFamily="34" charset="0"/>
              </a:rPr>
              <a:t>Contraseñas</a:t>
            </a:r>
            <a:endParaRPr lang="es-ES" sz="2400" dirty="0">
              <a:latin typeface="Berlin Sans FB" pitchFamily="34" charset="0"/>
            </a:endParaRPr>
          </a:p>
        </p:txBody>
      </p:sp>
      <p:pic>
        <p:nvPicPr>
          <p:cNvPr id="23554" name="Picture 2" descr="Red, Rounded,with Number 4 Clip Art"/>
          <p:cNvPicPr>
            <a:picLocks noChangeAspect="1" noChangeArrowheads="1"/>
          </p:cNvPicPr>
          <p:nvPr/>
        </p:nvPicPr>
        <p:blipFill>
          <a:blip r:embed="rId4" cstate="print"/>
          <a:srcRect/>
          <a:stretch>
            <a:fillRect/>
          </a:stretch>
        </p:blipFill>
        <p:spPr bwMode="auto">
          <a:xfrm>
            <a:off x="304800" y="457200"/>
            <a:ext cx="533400" cy="533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tctechcrunch.files.wordpress.com/IMSaferscreen2.jpg"/>
          <p:cNvPicPr>
            <a:picLocks noChangeAspect="1" noChangeArrowheads="1"/>
          </p:cNvPicPr>
          <p:nvPr/>
        </p:nvPicPr>
        <p:blipFill>
          <a:blip r:embed="rId3" cstate="print"/>
          <a:srcRect/>
          <a:stretch>
            <a:fillRect/>
          </a:stretch>
        </p:blipFill>
        <p:spPr bwMode="auto">
          <a:xfrm>
            <a:off x="1371600" y="457200"/>
            <a:ext cx="6553200" cy="5280008"/>
          </a:xfrm>
          <a:prstGeom prst="rect">
            <a:avLst/>
          </a:prstGeom>
          <a:noFill/>
          <a:effectLst>
            <a:outerShdw blurRad="50800" dist="38100" dir="2700000" algn="tl" rotWithShape="0">
              <a:prstClr val="black">
                <a:alpha val="40000"/>
              </a:prstClr>
            </a:outerShdw>
          </a:effectLst>
        </p:spPr>
      </p:pic>
      <p:sp>
        <p:nvSpPr>
          <p:cNvPr id="6" name="Rectangle 5"/>
          <p:cNvSpPr/>
          <p:nvPr/>
        </p:nvSpPr>
        <p:spPr>
          <a:xfrm>
            <a:off x="3505200" y="6096000"/>
            <a:ext cx="2541080" cy="461665"/>
          </a:xfrm>
          <a:prstGeom prst="rect">
            <a:avLst/>
          </a:prstGeom>
        </p:spPr>
        <p:txBody>
          <a:bodyPr wrap="none">
            <a:spAutoFit/>
          </a:bodyPr>
          <a:lstStyle/>
          <a:p>
            <a:r>
              <a:rPr lang="es-ES" sz="2400" dirty="0" smtClean="0">
                <a:latin typeface="Berlin Sans FB" pitchFamily="34" charset="0"/>
              </a:rPr>
              <a:t>Usuarios Neutrales</a:t>
            </a:r>
            <a:endParaRPr lang="es-ES" sz="2400" dirty="0">
              <a:latin typeface="Berlin Sans FB"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6000" r="-6000"/>
          </a:stretch>
        </a:blipFill>
        <a:effectLst/>
      </p:bgPr>
    </p:bg>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438400" y="6400800"/>
            <a:ext cx="4032250" cy="246063"/>
          </a:xfrm>
          <a:prstGeom prst="rect">
            <a:avLst/>
          </a:prstGeom>
          <a:noFill/>
          <a:ln w="9525">
            <a:noFill/>
            <a:miter lim="800000"/>
            <a:headEnd/>
            <a:tailEnd/>
          </a:ln>
        </p:spPr>
        <p:txBody>
          <a:bodyPr>
            <a:spAutoFit/>
          </a:bodyPr>
          <a:lstStyle/>
          <a:p>
            <a:pPr algn="ctr" fontAlgn="base">
              <a:spcBef>
                <a:spcPct val="0"/>
              </a:spcBef>
              <a:spcAft>
                <a:spcPct val="0"/>
              </a:spcAft>
            </a:pPr>
            <a:r>
              <a:rPr lang="en-US" sz="1000" dirty="0" smtClean="0">
                <a:solidFill>
                  <a:srgbClr val="FFFFFF"/>
                </a:solidFill>
                <a:cs typeface="Arial" charset="0"/>
              </a:rPr>
              <a:t>S U N </a:t>
            </a:r>
            <a:r>
              <a:rPr lang="en-US" sz="1000" dirty="0" err="1" smtClean="0">
                <a:solidFill>
                  <a:srgbClr val="FFFFFF"/>
                </a:solidFill>
                <a:cs typeface="Arial" charset="0"/>
              </a:rPr>
              <a:t>N</a:t>
            </a:r>
            <a:r>
              <a:rPr lang="en-US" sz="1000" dirty="0" smtClean="0">
                <a:solidFill>
                  <a:srgbClr val="FFFFFF"/>
                </a:solidFill>
                <a:cs typeface="Arial" charset="0"/>
              </a:rPr>
              <a:t> Y S I D E  U N I F I E D   S C H O </a:t>
            </a:r>
            <a:r>
              <a:rPr lang="en-US" sz="1000" dirty="0" err="1" smtClean="0">
                <a:solidFill>
                  <a:srgbClr val="FFFFFF"/>
                </a:solidFill>
                <a:cs typeface="Arial" charset="0"/>
              </a:rPr>
              <a:t>O</a:t>
            </a:r>
            <a:r>
              <a:rPr lang="en-US" sz="1000" dirty="0" smtClean="0">
                <a:solidFill>
                  <a:srgbClr val="FFFFFF"/>
                </a:solidFill>
                <a:cs typeface="Arial" charset="0"/>
              </a:rPr>
              <a:t> L   DI S T R I C T    1 2 . </a:t>
            </a:r>
          </a:p>
        </p:txBody>
      </p:sp>
      <p:sp>
        <p:nvSpPr>
          <p:cNvPr id="6" name="Title 5"/>
          <p:cNvSpPr>
            <a:spLocks noGrp="1"/>
          </p:cNvSpPr>
          <p:nvPr>
            <p:ph type="title"/>
          </p:nvPr>
        </p:nvSpPr>
        <p:spPr>
          <a:xfrm>
            <a:off x="1524000" y="274638"/>
            <a:ext cx="6019800" cy="1143000"/>
          </a:xfrm>
        </p:spPr>
        <p:txBody>
          <a:bodyPr rtlCol="0">
            <a:noAutofit/>
          </a:bodyPr>
          <a:lstStyle/>
          <a:p>
            <a:pPr eaLnBrk="1" fontAlgn="auto" hangingPunct="1">
              <a:spcAft>
                <a:spcPts val="0"/>
              </a:spcAft>
              <a:defRPr/>
            </a:pPr>
            <a:r>
              <a:rPr lang="en-US" sz="5400" b="1" spc="-30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Extra Bold" pitchFamily="18" charset="0"/>
                <a:ea typeface="+mn-ea"/>
                <a:cs typeface="+mn-cs"/>
              </a:rPr>
              <a:t>Screennames</a:t>
            </a:r>
            <a:endParaRPr lang="en-US" sz="54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Extra Bold" pitchFamily="18" charset="0"/>
              <a:ea typeface="+mn-ea"/>
              <a:cs typeface="+mn-cs"/>
            </a:endParaRPr>
          </a:p>
        </p:txBody>
      </p:sp>
      <p:graphicFrame>
        <p:nvGraphicFramePr>
          <p:cNvPr id="8" name="Content Placeholder 7"/>
          <p:cNvGraphicFramePr>
            <a:graphicFrameLocks noGrp="1"/>
          </p:cNvGraphicFramePr>
          <p:nvPr>
            <p:ph idx="1"/>
          </p:nvPr>
        </p:nvGraphicFramePr>
        <p:xfrm>
          <a:off x="1524000" y="1600200"/>
          <a:ext cx="60960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Multiply 8"/>
          <p:cNvSpPr/>
          <p:nvPr/>
        </p:nvSpPr>
        <p:spPr>
          <a:xfrm>
            <a:off x="4038600" y="1371600"/>
            <a:ext cx="914400" cy="914400"/>
          </a:xfrm>
          <a:prstGeom prst="mathMultiply">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0" name="Multiply 9"/>
          <p:cNvSpPr/>
          <p:nvPr/>
        </p:nvSpPr>
        <p:spPr>
          <a:xfrm>
            <a:off x="4038600" y="2514600"/>
            <a:ext cx="914400" cy="914400"/>
          </a:xfrm>
          <a:prstGeom prst="mathMultiply">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1" name="Multiply 10"/>
          <p:cNvSpPr/>
          <p:nvPr/>
        </p:nvSpPr>
        <p:spPr>
          <a:xfrm>
            <a:off x="4114800" y="3733800"/>
            <a:ext cx="914400" cy="914400"/>
          </a:xfrm>
          <a:prstGeom prst="mathMultiply">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2" name="Multiply 11"/>
          <p:cNvSpPr/>
          <p:nvPr/>
        </p:nvSpPr>
        <p:spPr>
          <a:xfrm>
            <a:off x="4114800" y="4800600"/>
            <a:ext cx="914400" cy="914400"/>
          </a:xfrm>
          <a:prstGeom prst="mathMultiply">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3" name="Smiley Face 12"/>
          <p:cNvSpPr/>
          <p:nvPr/>
        </p:nvSpPr>
        <p:spPr>
          <a:xfrm>
            <a:off x="5943600" y="2209800"/>
            <a:ext cx="533400" cy="457200"/>
          </a:xfrm>
          <a:prstGeom prst="smileyFac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4" name="Smiley Face 13"/>
          <p:cNvSpPr/>
          <p:nvPr/>
        </p:nvSpPr>
        <p:spPr>
          <a:xfrm>
            <a:off x="6019800" y="3352800"/>
            <a:ext cx="533400" cy="457200"/>
          </a:xfrm>
          <a:prstGeom prst="smileyFac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5" name="Smiley Face 14"/>
          <p:cNvSpPr/>
          <p:nvPr/>
        </p:nvSpPr>
        <p:spPr>
          <a:xfrm>
            <a:off x="6019800" y="4495800"/>
            <a:ext cx="533400" cy="457200"/>
          </a:xfrm>
          <a:prstGeom prst="smileyFac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6" name="Smiley Face 15"/>
          <p:cNvSpPr/>
          <p:nvPr/>
        </p:nvSpPr>
        <p:spPr>
          <a:xfrm>
            <a:off x="6019800" y="5638800"/>
            <a:ext cx="533400" cy="457200"/>
          </a:xfrm>
          <a:prstGeom prst="smileyFac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5A42723-09AA-41DB-AB86-0B0F729FA01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F102C58A-DA59-4395-B087-0BD54D281B2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3BDA652C-486E-46D9-B47C-38D32C0E641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E071FFF3-236C-4B40-AFFF-6D0E8785D78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C4B89711-4A03-49C8-8ED6-8798444C24C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3" name="bomb.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7B2E0012-1653-4B4F-940B-2507DA057DF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3BEE0010-E5D2-4CCC-8926-A4AA9BE9487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subTnLst>
                                    <p:audio>
                                      <p:cMediaNode vol="100000">
                                        <p:cTn display="0" masterRel="sameClick">
                                          <p:stCondLst>
                                            <p:cond evt="begin" delay="0">
                                              <p:tn val="57"/>
                                            </p:cond>
                                          </p:stCondLst>
                                          <p:endCondLst>
                                            <p:cond evt="onStopAudio" delay="0">
                                              <p:tgtEl>
                                                <p:sldTgt/>
                                              </p:tgtEl>
                                            </p:cond>
                                          </p:endCondLst>
                                        </p:cTn>
                                        <p:tgtEl>
                                          <p:sndTgt r:embed="rId3" name="bomb.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E3EAF06C-E421-4338-ABE8-648AA9E499E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animBg="1"/>
      <p:bldP spid="10" grpId="0" animBg="1"/>
      <p:bldP spid="11" grpId="0" animBg="1"/>
      <p:bldP spid="12"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183880" cy="1371600"/>
          </a:xfrm>
        </p:spPr>
        <p:txBody>
          <a:bodyPr>
            <a:noAutofit/>
          </a:bodyPr>
          <a:lstStyle/>
          <a:p>
            <a:pPr algn="ctr">
              <a:lnSpc>
                <a:spcPts val="3800"/>
              </a:lnSpc>
            </a:pP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 </a:t>
            </a: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Visit Trainer’s </a:t>
            </a:r>
            <a:b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br>
            <a:r>
              <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LEARN Site</a:t>
            </a:r>
            <a:endParaRPr lang="en-US" sz="540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endParaRPr>
          </a:p>
        </p:txBody>
      </p:sp>
      <p:pic>
        <p:nvPicPr>
          <p:cNvPr id="68610" name="Picture 2">
            <a:hlinkClick r:id="rId2"/>
          </p:cNvPr>
          <p:cNvPicPr>
            <a:picLocks noChangeAspect="1" noChangeArrowheads="1"/>
          </p:cNvPicPr>
          <p:nvPr/>
        </p:nvPicPr>
        <p:blipFill>
          <a:blip r:embed="rId3" cstate="print"/>
          <a:srcRect/>
          <a:stretch>
            <a:fillRect/>
          </a:stretch>
        </p:blipFill>
        <p:spPr bwMode="auto">
          <a:xfrm>
            <a:off x="838200" y="1524000"/>
            <a:ext cx="7620000" cy="428883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438400" y="5867400"/>
            <a:ext cx="4648200" cy="707886"/>
          </a:xfrm>
          <a:prstGeom prst="rect">
            <a:avLst/>
          </a:prstGeom>
        </p:spPr>
        <p:txBody>
          <a:bodyPr wrap="square">
            <a:spAutoFit/>
          </a:bodyPr>
          <a:lstStyle/>
          <a:p>
            <a:pPr algn="ctr"/>
            <a:r>
              <a:rPr lang="es-ES" sz="4000" dirty="0" smtClean="0">
                <a:latin typeface="Berlin Sans FB" pitchFamily="34" charset="0"/>
              </a:rPr>
              <a:t>l</a:t>
            </a:r>
            <a:r>
              <a:rPr lang="es-ES" sz="4000" dirty="0" smtClean="0">
                <a:latin typeface="Berlin Sans FB" pitchFamily="34" charset="0"/>
              </a:rPr>
              <a:t>earn.susd12.org</a:t>
            </a:r>
            <a:endParaRPr lang="es-ES" sz="4000" dirty="0">
              <a:latin typeface="Berlin Sans FB" pitchFamily="34" charset="0"/>
            </a:endParaRPr>
          </a:p>
        </p:txBody>
      </p:sp>
      <p:pic>
        <p:nvPicPr>
          <p:cNvPr id="68612" name="Picture 4" descr="http://www.clker.com/cliparts/B/o/X/x/P/w/number-5-md.png"/>
          <p:cNvPicPr>
            <a:picLocks noChangeAspect="1" noChangeArrowheads="1"/>
          </p:cNvPicPr>
          <p:nvPr/>
        </p:nvPicPr>
        <p:blipFill>
          <a:blip r:embed="rId4" cstate="print"/>
          <a:srcRect/>
          <a:stretch>
            <a:fillRect/>
          </a:stretch>
        </p:blipFill>
        <p:spPr bwMode="auto">
          <a:xfrm>
            <a:off x="1600200" y="381000"/>
            <a:ext cx="762000" cy="76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183880" cy="626950"/>
          </a:xfrm>
        </p:spPr>
        <p:txBody>
          <a:bodyPr>
            <a:noAutofit/>
          </a:bodyPr>
          <a:lstStyle/>
          <a:p>
            <a:pPr algn="ctr"/>
            <a:r>
              <a:rPr lang="en-US" kern="0" spc="-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TALK TO YOU KIDS ABOUT</a:t>
            </a:r>
          </a:p>
        </p:txBody>
      </p:sp>
      <p:sp>
        <p:nvSpPr>
          <p:cNvPr id="9" name="Rectangle 8"/>
          <p:cNvSpPr/>
          <p:nvPr/>
        </p:nvSpPr>
        <p:spPr>
          <a:xfrm>
            <a:off x="2895600" y="768925"/>
            <a:ext cx="3289683" cy="1015663"/>
          </a:xfrm>
          <a:prstGeom prst="rect">
            <a:avLst/>
          </a:prstGeom>
        </p:spPr>
        <p:txBody>
          <a:bodyPr wrap="none">
            <a:spAutoFit/>
          </a:bodyPr>
          <a:lstStyle/>
          <a:p>
            <a:r>
              <a:rPr lang="en-US" sz="6000" b="1" kern="0" spc="-100"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glow rad="101600">
                    <a:schemeClr val="accent6">
                      <a:satMod val="175000"/>
                      <a:alpha val="40000"/>
                    </a:schemeClr>
                  </a:glow>
                  <a:outerShdw blurRad="55000" dist="50800" dir="5400000" algn="tl">
                    <a:srgbClr val="000000">
                      <a:alpha val="33000"/>
                    </a:srgbClr>
                  </a:outerShdw>
                </a:effectLst>
                <a:latin typeface="Berlin Sans FB" pitchFamily="34" charset="0"/>
                <a:ea typeface="+mj-ea"/>
                <a:cs typeface="+mj-cs"/>
              </a:rPr>
              <a:t>SEXTING</a:t>
            </a:r>
            <a:endParaRPr lang="en-US" dirty="0">
              <a:effectLst>
                <a:glow rad="101600">
                  <a:schemeClr val="accent6">
                    <a:satMod val="175000"/>
                    <a:alpha val="40000"/>
                  </a:schemeClr>
                </a:glow>
                <a:outerShdw blurRad="55000" dist="50800" dir="5400000" algn="tl">
                  <a:srgbClr val="000000">
                    <a:alpha val="33000"/>
                  </a:srgbClr>
                </a:outerShdw>
              </a:effectLst>
            </a:endParaRPr>
          </a:p>
        </p:txBody>
      </p:sp>
      <p:sp>
        <p:nvSpPr>
          <p:cNvPr id="11" name="TextBox 10"/>
          <p:cNvSpPr txBox="1"/>
          <p:nvPr/>
        </p:nvSpPr>
        <p:spPr>
          <a:xfrm>
            <a:off x="1600200" y="1676400"/>
            <a:ext cx="5867400" cy="369332"/>
          </a:xfrm>
          <a:prstGeom prst="rect">
            <a:avLst/>
          </a:prstGeom>
          <a:noFill/>
        </p:spPr>
        <p:txBody>
          <a:bodyPr wrap="square" rtlCol="0">
            <a:spAutoFit/>
          </a:bodyPr>
          <a:lstStyle/>
          <a:p>
            <a:pPr algn="ctr"/>
            <a:r>
              <a:rPr lang="es-MX" dirty="0" smtClean="0"/>
              <a:t>Hablen con sus hijos sobre SEXTING</a:t>
            </a:r>
            <a:endParaRPr lang="es-MX" dirty="0"/>
          </a:p>
        </p:txBody>
      </p:sp>
      <p:pic>
        <p:nvPicPr>
          <p:cNvPr id="1026" name="Picture 2"/>
          <p:cNvPicPr>
            <a:picLocks noChangeAspect="1" noChangeArrowheads="1"/>
          </p:cNvPicPr>
          <p:nvPr/>
        </p:nvPicPr>
        <p:blipFill>
          <a:blip r:embed="rId2" cstate="print"/>
          <a:srcRect/>
          <a:stretch>
            <a:fillRect/>
          </a:stretch>
        </p:blipFill>
        <p:spPr bwMode="auto">
          <a:xfrm>
            <a:off x="2438400" y="2133600"/>
            <a:ext cx="4419600" cy="3716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362200" y="6019800"/>
            <a:ext cx="4724400" cy="369332"/>
          </a:xfrm>
          <a:prstGeom prst="rect">
            <a:avLst/>
          </a:prstGeom>
        </p:spPr>
        <p:txBody>
          <a:bodyPr wrap="square">
            <a:spAutoFit/>
          </a:bodyPr>
          <a:lstStyle/>
          <a:p>
            <a:pPr algn="ctr"/>
            <a:r>
              <a:rPr lang="en-US" dirty="0" smtClean="0"/>
              <a:t>http://www.livell.com/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applefriend.com/wp-content/uploads/2009/09/high-resolution-vector-iphone-screen-applefriend.png"/>
          <p:cNvPicPr>
            <a:picLocks noChangeAspect="1" noChangeArrowheads="1"/>
          </p:cNvPicPr>
          <p:nvPr/>
        </p:nvPicPr>
        <p:blipFill>
          <a:blip r:embed="rId3" cstate="print"/>
          <a:srcRect/>
          <a:stretch>
            <a:fillRect/>
          </a:stretch>
        </p:blipFill>
        <p:spPr bwMode="auto">
          <a:xfrm>
            <a:off x="3124200" y="304800"/>
            <a:ext cx="3218706" cy="6172201"/>
          </a:xfrm>
          <a:prstGeom prst="rect">
            <a:avLst/>
          </a:prstGeom>
          <a:ln>
            <a:noFill/>
          </a:ln>
          <a:effectLst>
            <a:outerShdw blurRad="292100" dist="139700" dir="2700000" algn="tl" rotWithShape="0">
              <a:srgbClr val="333333">
                <a:alpha val="65000"/>
              </a:srgbClr>
            </a:outerShdw>
          </a:effectLst>
        </p:spPr>
      </p:pic>
      <p:sp>
        <p:nvSpPr>
          <p:cNvPr id="10" name="Rounded Rectangle 9">
            <a:hlinkClick r:id="" action="ppaction://hlinkshowjump?jump=nextslide"/>
          </p:cNvPr>
          <p:cNvSpPr/>
          <p:nvPr/>
        </p:nvSpPr>
        <p:spPr>
          <a:xfrm>
            <a:off x="4800600" y="3886200"/>
            <a:ext cx="533400" cy="685800"/>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hatphone.com.au/assets/2013/01/Android-Apps-Store-Image-1.jpg"/>
          <p:cNvPicPr>
            <a:picLocks noChangeAspect="1" noChangeArrowheads="1"/>
          </p:cNvPicPr>
          <p:nvPr/>
        </p:nvPicPr>
        <p:blipFill>
          <a:blip r:embed="rId2" cstate="print"/>
          <a:srcRect r="67222"/>
          <a:stretch>
            <a:fillRect/>
          </a:stretch>
        </p:blipFill>
        <p:spPr bwMode="auto">
          <a:xfrm>
            <a:off x="2743200" y="381001"/>
            <a:ext cx="3733800" cy="6019800"/>
          </a:xfrm>
          <a:prstGeom prst="rect">
            <a:avLst/>
          </a:prstGeom>
          <a:ln>
            <a:noFill/>
          </a:ln>
          <a:effectLst>
            <a:outerShdw blurRad="292100" dist="139700" dir="2700000" algn="tl" rotWithShape="0">
              <a:srgbClr val="333333">
                <a:alpha val="65000"/>
              </a:srgbClr>
            </a:outerShdw>
          </a:effectLst>
        </p:spPr>
      </p:pic>
      <p:sp>
        <p:nvSpPr>
          <p:cNvPr id="4" name="Rounded Rectangle 3">
            <a:hlinkClick r:id="" action="ppaction://hlinkshowjump?jump=nextslide"/>
          </p:cNvPr>
          <p:cNvSpPr/>
          <p:nvPr/>
        </p:nvSpPr>
        <p:spPr>
          <a:xfrm>
            <a:off x="3886200" y="3429000"/>
            <a:ext cx="838200" cy="914400"/>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livell.com/parental-control-softwares/images/register_s.png"/>
          <p:cNvPicPr>
            <a:picLocks noChangeAspect="1" noChangeArrowheads="1"/>
          </p:cNvPicPr>
          <p:nvPr/>
        </p:nvPicPr>
        <p:blipFill>
          <a:blip r:embed="rId2" cstate="print"/>
          <a:srcRect/>
          <a:stretch>
            <a:fillRect/>
          </a:stretch>
        </p:blipFill>
        <p:spPr bwMode="auto">
          <a:xfrm>
            <a:off x="4648200" y="457200"/>
            <a:ext cx="3505200" cy="5842000"/>
          </a:xfrm>
          <a:prstGeom prst="rect">
            <a:avLst/>
          </a:prstGeom>
          <a:ln>
            <a:noFill/>
          </a:ln>
          <a:effectLst>
            <a:outerShdw blurRad="292100" dist="139700" dir="2700000" algn="tl" rotWithShape="0">
              <a:srgbClr val="333333">
                <a:alpha val="65000"/>
              </a:srgbClr>
            </a:outerShdw>
          </a:effectLst>
        </p:spPr>
      </p:pic>
      <p:pic>
        <p:nvPicPr>
          <p:cNvPr id="44038" name="Picture 6" descr="http://cdn.androidpolice.com/wp-content/uploads/2012/06/Screenshot_2012-06-28-00-11-15.png"/>
          <p:cNvPicPr>
            <a:picLocks noChangeAspect="1" noChangeArrowheads="1"/>
          </p:cNvPicPr>
          <p:nvPr/>
        </p:nvPicPr>
        <p:blipFill>
          <a:blip r:embed="rId3" cstate="print"/>
          <a:srcRect/>
          <a:stretch>
            <a:fillRect/>
          </a:stretch>
        </p:blipFill>
        <p:spPr bwMode="auto">
          <a:xfrm>
            <a:off x="914400" y="457200"/>
            <a:ext cx="3276600" cy="582506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encrypted-tbn0.gstatic.com/images?q=tbn:ANd9GcQ5Q6LRk1y_zvzCaI_I95hrIT5-yLa0jVl1QeCljUVqC8HDMj7HMA"/>
          <p:cNvPicPr>
            <a:picLocks noChangeAspect="1" noChangeArrowheads="1"/>
          </p:cNvPicPr>
          <p:nvPr/>
        </p:nvPicPr>
        <p:blipFill>
          <a:blip r:embed="rId2" cstate="print"/>
          <a:srcRect/>
          <a:stretch>
            <a:fillRect/>
          </a:stretch>
        </p:blipFill>
        <p:spPr bwMode="auto">
          <a:xfrm>
            <a:off x="4724400" y="457200"/>
            <a:ext cx="3429001" cy="5867400"/>
          </a:xfrm>
          <a:prstGeom prst="rect">
            <a:avLst/>
          </a:prstGeom>
          <a:ln>
            <a:noFill/>
          </a:ln>
          <a:effectLst>
            <a:outerShdw blurRad="292100" dist="139700" dir="2700000" algn="tl" rotWithShape="0">
              <a:srgbClr val="333333">
                <a:alpha val="65000"/>
              </a:srgbClr>
            </a:outerShdw>
          </a:effectLst>
        </p:spPr>
      </p:pic>
      <p:pic>
        <p:nvPicPr>
          <p:cNvPr id="3" name="Picture 4" descr="http://www.livell.com/parental-control-softwares/images/login_s.png"/>
          <p:cNvPicPr>
            <a:picLocks noChangeAspect="1" noChangeArrowheads="1"/>
          </p:cNvPicPr>
          <p:nvPr/>
        </p:nvPicPr>
        <p:blipFill>
          <a:blip r:embed="rId3" cstate="print"/>
          <a:srcRect/>
          <a:stretch>
            <a:fillRect/>
          </a:stretch>
        </p:blipFill>
        <p:spPr bwMode="auto">
          <a:xfrm>
            <a:off x="762000" y="457200"/>
            <a:ext cx="3505200" cy="584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457200"/>
            <a:ext cx="2858026" cy="369332"/>
          </a:xfrm>
          <a:prstGeom prst="rect">
            <a:avLst/>
          </a:prstGeom>
        </p:spPr>
        <p:txBody>
          <a:bodyPr wrap="none">
            <a:spAutoFit/>
          </a:bodyPr>
          <a:lstStyle/>
          <a:p>
            <a:r>
              <a:rPr lang="en-US" dirty="0" smtClean="0"/>
              <a:t>http://report.livell.com</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1447800" y="1143000"/>
            <a:ext cx="6477000" cy="426311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1740</TotalTime>
  <Words>255</Words>
  <Application>Microsoft Office PowerPoint</Application>
  <PresentationFormat>On-screen Show (4:3)</PresentationFormat>
  <Paragraphs>72</Paragraphs>
  <Slides>35</Slides>
  <Notes>8</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Aspect</vt:lpstr>
      <vt:lpstr>1_Office Theme</vt:lpstr>
      <vt:lpstr>Office Theme</vt:lpstr>
      <vt:lpstr>2_Office Theme</vt:lpstr>
      <vt:lpstr>3_Office Theme</vt:lpstr>
      <vt:lpstr>4_Office Theme</vt:lpstr>
      <vt:lpstr>5_Office Theme</vt:lpstr>
      <vt:lpstr>1_Aspect</vt:lpstr>
      <vt:lpstr>5 Internet Safety Tips</vt:lpstr>
      <vt:lpstr>TALK TO YOU KIDS ABOUT</vt:lpstr>
      <vt:lpstr>TALK TO YOU KIDS ABOUT</vt:lpstr>
      <vt:lpstr>TALK TO YOU KIDS ABOUT</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 PROTECT YOURSELF FROM VIRUSES  </vt:lpstr>
      <vt:lpstr>Slide 18</vt:lpstr>
      <vt:lpstr>Slide 19</vt:lpstr>
      <vt:lpstr>Slide 20</vt:lpstr>
      <vt:lpstr>Slide 21</vt:lpstr>
      <vt:lpstr>Slide 22</vt:lpstr>
      <vt:lpstr>Slide 23</vt:lpstr>
      <vt:lpstr>Slide 24</vt:lpstr>
      <vt:lpstr>Slide 25</vt:lpstr>
      <vt:lpstr>Slide 26</vt:lpstr>
      <vt:lpstr>Slide 27</vt:lpstr>
      <vt:lpstr> Teach kids how to spot predators </vt:lpstr>
      <vt:lpstr>Slide 29</vt:lpstr>
      <vt:lpstr>Slide 30</vt:lpstr>
      <vt:lpstr>Slide 31</vt:lpstr>
      <vt:lpstr>KNOW PASSWORDS YOUR CHILDREN PASSWORDS &amp; USERNAMES</vt:lpstr>
      <vt:lpstr>Slide 33</vt:lpstr>
      <vt:lpstr>Screennames</vt:lpstr>
      <vt:lpstr> Visit Trainer’s  LEARN Site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adelfoh</dc:creator>
  <cp:lastModifiedBy>temp</cp:lastModifiedBy>
  <cp:revision>169</cp:revision>
  <dcterms:created xsi:type="dcterms:W3CDTF">2010-08-21T23:08:33Z</dcterms:created>
  <dcterms:modified xsi:type="dcterms:W3CDTF">2013-02-19T21:57:46Z</dcterms:modified>
</cp:coreProperties>
</file>