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4491-3CD3-403A-AF6C-6E18A919061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61E3-ACCC-4FE9-863D-9496302A9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rocket-timer/full-scre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bln.imsa.edu/index.html" TargetMode="External"/><Relationship Id="rId2" Type="http://schemas.openxmlformats.org/officeDocument/2006/relationships/hyperlink" Target="http://www.udel.edu/ins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pbl.uci.edu/winter2000/pblproblems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dirty="0"/>
              <a:t>Supporting Common Core Standards through Case </a:t>
            </a:r>
            <a:r>
              <a:rPr lang="en-US" dirty="0" smtClean="0"/>
              <a:t>Based Curriculum </a:t>
            </a:r>
            <a:r>
              <a:rPr lang="en-US" dirty="0"/>
              <a:t>in Science and Social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r>
              <a:rPr lang="en-US" dirty="0" smtClean="0"/>
              <a:t>Steve </a:t>
            </a:r>
            <a:r>
              <a:rPr lang="en-US" dirty="0" err="1" smtClean="0"/>
              <a:t>Uyeda</a:t>
            </a:r>
            <a:endParaRPr lang="en-US" dirty="0" smtClean="0"/>
          </a:p>
          <a:p>
            <a:r>
              <a:rPr lang="en-US" dirty="0" smtClean="0"/>
              <a:t>Sunnyside High School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68362"/>
          </a:xfrm>
        </p:spPr>
        <p:txBody>
          <a:bodyPr/>
          <a:lstStyle/>
          <a:p>
            <a:r>
              <a:rPr lang="en-US" dirty="0" smtClean="0"/>
              <a:t>First, let’s play a little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Please take out a piece of paper and something to write with.</a:t>
            </a:r>
          </a:p>
          <a:p>
            <a:r>
              <a:rPr lang="en-US" dirty="0" smtClean="0"/>
              <a:t>Make a T chart on your paper like this: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Now open the folder and read the first part of the case study and write down what is important to answering the questions of the main characters.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2971800"/>
            <a:ext cx="7315200" cy="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400800" y="2438400"/>
            <a:ext cx="0" cy="137160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514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Information important to case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Unknown terms/phrases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5410200"/>
            <a:ext cx="3657600" cy="46166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hlinkClick r:id="rId2"/>
              </a:rPr>
              <a:t>You have 10 minutes.  GO!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838200"/>
            <a:ext cx="7315200" cy="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248400" y="304800"/>
            <a:ext cx="0" cy="594360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3810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Information important to case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524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Unknown terms/phrases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Where can we find answers to our questions?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5715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038600" cy="5715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use case based curricula to teach?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Rigor</a:t>
            </a:r>
            <a:r>
              <a:rPr lang="en-US" dirty="0" smtClean="0"/>
              <a:t> – since the case addresses people’s needs, a sense of urgency and need to provide accurate and evidence based answers increases.  [NOTE: if a complete stranger comes in as a main character interviewing the students, the rigor level increases more]</a:t>
            </a:r>
          </a:p>
          <a:p>
            <a:r>
              <a:rPr lang="en-US" b="1" u="sng" dirty="0" smtClean="0"/>
              <a:t>Relevance</a:t>
            </a:r>
            <a:r>
              <a:rPr lang="en-US" dirty="0" smtClean="0"/>
              <a:t> -  Depending on where you get your cases from, there is usually something in the international news that directly relates to the case. (Challenge your student to find that current event.)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Different types of case based curricula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b="1" u="sng" dirty="0" smtClean="0"/>
              <a:t>Case studies </a:t>
            </a:r>
            <a:r>
              <a:rPr lang="en-US" dirty="0" smtClean="0"/>
              <a:t>– real or reality based; students find answers to direct questions; usually one right answer or best answer.</a:t>
            </a:r>
          </a:p>
          <a:p>
            <a:r>
              <a:rPr lang="en-US" b="1" u="sng" dirty="0" smtClean="0"/>
              <a:t>Problem Based Learning </a:t>
            </a:r>
            <a:r>
              <a:rPr lang="en-US" dirty="0" smtClean="0"/>
              <a:t>– real or reality based; AKA ill-structured problem – many approaches to solving stated problem; many answers.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Tale of Two Sources…..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Center for Case Study Teaching in Science -  </a:t>
            </a:r>
            <a:r>
              <a:rPr lang="en-US" dirty="0" smtClean="0"/>
              <a:t>sciencecases.lib.buffalo.edu/</a:t>
            </a:r>
            <a:r>
              <a:rPr lang="en-US" dirty="0" err="1" smtClean="0"/>
              <a:t>cs</a:t>
            </a:r>
            <a:r>
              <a:rPr lang="en-US" dirty="0" smtClean="0"/>
              <a:t>/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PBL@ UD (University of Delaware) </a:t>
            </a:r>
            <a:r>
              <a:rPr lang="en-US" dirty="0" smtClean="0">
                <a:hlinkClick r:id="rId2"/>
              </a:rPr>
              <a:t>www.udel.edu/inst/</a:t>
            </a:r>
            <a:endParaRPr lang="en-US" dirty="0" smtClean="0"/>
          </a:p>
          <a:p>
            <a:r>
              <a:rPr lang="en-US" dirty="0" smtClean="0"/>
              <a:t>Illinois Math and Science Academy (IMSA) </a:t>
            </a:r>
            <a:r>
              <a:rPr lang="en-US" dirty="0" smtClean="0">
                <a:hlinkClick r:id="rId3"/>
              </a:rPr>
              <a:t>http://pbln.imsa.edu/index.html</a:t>
            </a:r>
            <a:endParaRPr lang="en-US" dirty="0" smtClean="0"/>
          </a:p>
          <a:p>
            <a:r>
              <a:rPr lang="en-US" dirty="0" smtClean="0"/>
              <a:t>University of California, Irvine </a:t>
            </a:r>
            <a:r>
              <a:rPr lang="en-US" dirty="0" smtClean="0">
                <a:hlinkClick r:id="rId4"/>
              </a:rPr>
              <a:t>www.pbl.uci.edu/winter2000/pblproblems.html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2057400"/>
            <a:ext cx="5715000" cy="102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Let’s keep the dialogue going…..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362200"/>
          </a:xfrm>
        </p:spPr>
        <p:txBody>
          <a:bodyPr/>
          <a:lstStyle/>
          <a:p>
            <a:r>
              <a:rPr lang="en-US" dirty="0" smtClean="0"/>
              <a:t>Marty Wiggins and I are building a resources list of websites with case based curricula.</a:t>
            </a:r>
          </a:p>
          <a:p>
            <a:r>
              <a:rPr lang="en-US" dirty="0" smtClean="0"/>
              <a:t>Find </a:t>
            </a:r>
            <a:r>
              <a:rPr lang="en-US" dirty="0" smtClean="0"/>
              <a:t>a website with cases? Send me the link at</a:t>
            </a:r>
            <a:r>
              <a:rPr lang="en-US" dirty="0" smtClean="0"/>
              <a:t>: suyeda@susd12.org</a:t>
            </a:r>
            <a:endParaRPr lang="en-US" dirty="0"/>
          </a:p>
        </p:txBody>
      </p:sp>
      <p:pic>
        <p:nvPicPr>
          <p:cNvPr id="1026" name="Picture 2" descr="appreciation,gratitude,phrases,signs,thank you"/>
          <p:cNvPicPr>
            <a:picLocks noChangeAspect="1" noChangeArrowheads="1"/>
          </p:cNvPicPr>
          <p:nvPr/>
        </p:nvPicPr>
        <p:blipFill>
          <a:blip r:embed="rId2" cstate="print"/>
          <a:srcRect t="7385" b="4000"/>
          <a:stretch>
            <a:fillRect/>
          </a:stretch>
        </p:blipFill>
        <p:spPr bwMode="auto">
          <a:xfrm>
            <a:off x="2514600" y="3581399"/>
            <a:ext cx="3697555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326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Supporting Common Core Standards through Case Based Curriculum in Science and Social Studies</vt:lpstr>
      <vt:lpstr>First, let’s play a little bit</vt:lpstr>
      <vt:lpstr>Slide 3</vt:lpstr>
      <vt:lpstr>Where can we find answers to our questions?</vt:lpstr>
      <vt:lpstr>Why use case based curricula to teach?</vt:lpstr>
      <vt:lpstr>Different types of case based curricula</vt:lpstr>
      <vt:lpstr>A Tale of Two Sources…..</vt:lpstr>
      <vt:lpstr>Let’s keep the dialogue going…..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Common Core Standards through Case Based Curriculum in Science and Social Studies</dc:title>
  <dc:creator>Steve</dc:creator>
  <cp:lastModifiedBy>Steve</cp:lastModifiedBy>
  <cp:revision>3</cp:revision>
  <dcterms:created xsi:type="dcterms:W3CDTF">2013-05-31T13:26:28Z</dcterms:created>
  <dcterms:modified xsi:type="dcterms:W3CDTF">2013-06-03T16:02:16Z</dcterms:modified>
</cp:coreProperties>
</file>