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9" r:id="rId7"/>
    <p:sldId id="261" r:id="rId8"/>
    <p:sldId id="270" r:id="rId9"/>
    <p:sldId id="263" r:id="rId10"/>
    <p:sldId id="273" r:id="rId11"/>
    <p:sldId id="262" r:id="rId12"/>
    <p:sldId id="265" r:id="rId13"/>
    <p:sldId id="264" r:id="rId14"/>
    <p:sldId id="276" r:id="rId15"/>
    <p:sldId id="274" r:id="rId16"/>
    <p:sldId id="275" r:id="rId17"/>
    <p:sldId id="271" r:id="rId18"/>
    <p:sldId id="266" r:id="rId19"/>
    <p:sldId id="267" r:id="rId20"/>
    <p:sldId id="268" r:id="rId21"/>
    <p:sldId id="272"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p:scale>
          <a:sx n="70" d="100"/>
          <a:sy n="70" d="100"/>
        </p:scale>
        <p:origin x="-1398"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86105D-2E34-4A05-9E9F-660A2F1B2166}"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D7BB72B3-8C7E-43EC-8FB3-4EC3D01EB9FE}">
      <dgm:prSet phldrT="[Text]"/>
      <dgm:spPr/>
      <dgm:t>
        <a:bodyPr/>
        <a:lstStyle/>
        <a:p>
          <a:r>
            <a:rPr lang="en-US" dirty="0" smtClean="0"/>
            <a:t>Claim= lead in, claim and 2 points</a:t>
          </a:r>
          <a:endParaRPr lang="en-US" dirty="0"/>
        </a:p>
      </dgm:t>
    </dgm:pt>
    <dgm:pt modelId="{7DC05F00-B7BD-43FD-A65E-DDE22CB77DB4}" type="parTrans" cxnId="{E5A31A0D-90DA-4F01-81A1-01637DD7B0F0}">
      <dgm:prSet/>
      <dgm:spPr/>
      <dgm:t>
        <a:bodyPr/>
        <a:lstStyle/>
        <a:p>
          <a:endParaRPr lang="en-US"/>
        </a:p>
      </dgm:t>
    </dgm:pt>
    <dgm:pt modelId="{3A12233A-DA56-4D58-AAD9-2CC74B545C88}" type="sibTrans" cxnId="{E5A31A0D-90DA-4F01-81A1-01637DD7B0F0}">
      <dgm:prSet/>
      <dgm:spPr/>
      <dgm:t>
        <a:bodyPr/>
        <a:lstStyle/>
        <a:p>
          <a:endParaRPr lang="en-US"/>
        </a:p>
      </dgm:t>
    </dgm:pt>
    <dgm:pt modelId="{D649EA10-228A-43C3-9DE8-91E5493D4CFF}">
      <dgm:prSet phldrT="[Text]"/>
      <dgm:spPr/>
      <dgm:t>
        <a:bodyPr/>
        <a:lstStyle/>
        <a:p>
          <a:r>
            <a:rPr lang="en-US" dirty="0" smtClean="0"/>
            <a:t>1</a:t>
          </a:r>
          <a:r>
            <a:rPr lang="en-US" baseline="30000" dirty="0" smtClean="0"/>
            <a:t>st</a:t>
          </a:r>
          <a:r>
            <a:rPr lang="en-US" dirty="0" smtClean="0"/>
            <a:t> Point of the claim</a:t>
          </a:r>
          <a:endParaRPr lang="en-US" dirty="0"/>
        </a:p>
      </dgm:t>
    </dgm:pt>
    <dgm:pt modelId="{AD247661-07CA-4244-976B-96B01193142F}" type="parTrans" cxnId="{09882701-AD21-466E-9A62-4CD06F488669}">
      <dgm:prSet/>
      <dgm:spPr/>
      <dgm:t>
        <a:bodyPr/>
        <a:lstStyle/>
        <a:p>
          <a:endParaRPr lang="en-US"/>
        </a:p>
      </dgm:t>
    </dgm:pt>
    <dgm:pt modelId="{EB89D9A1-0C0D-4530-90D2-5F0379B96C20}" type="sibTrans" cxnId="{09882701-AD21-466E-9A62-4CD06F488669}">
      <dgm:prSet/>
      <dgm:spPr/>
      <dgm:t>
        <a:bodyPr/>
        <a:lstStyle/>
        <a:p>
          <a:endParaRPr lang="en-US"/>
        </a:p>
      </dgm:t>
    </dgm:pt>
    <dgm:pt modelId="{D55263EA-2E13-475C-BE06-3B5194C0D597}">
      <dgm:prSet phldrT="[Text]"/>
      <dgm:spPr/>
      <dgm:t>
        <a:bodyPr/>
        <a:lstStyle/>
        <a:p>
          <a:r>
            <a:rPr lang="en-US" dirty="0" smtClean="0"/>
            <a:t>Cited Evidence</a:t>
          </a:r>
          <a:endParaRPr lang="en-US" dirty="0"/>
        </a:p>
      </dgm:t>
    </dgm:pt>
    <dgm:pt modelId="{77BEF41D-FADE-4BDE-824E-3B346FA2968A}" type="parTrans" cxnId="{DAFE1DB1-83E8-4912-B971-E1F5142AB16D}">
      <dgm:prSet/>
      <dgm:spPr/>
      <dgm:t>
        <a:bodyPr/>
        <a:lstStyle/>
        <a:p>
          <a:endParaRPr lang="en-US"/>
        </a:p>
      </dgm:t>
    </dgm:pt>
    <dgm:pt modelId="{6211E50D-B71E-4BC8-8BE1-93ACBFECA935}" type="sibTrans" cxnId="{DAFE1DB1-83E8-4912-B971-E1F5142AB16D}">
      <dgm:prSet/>
      <dgm:spPr/>
      <dgm:t>
        <a:bodyPr/>
        <a:lstStyle/>
        <a:p>
          <a:endParaRPr lang="en-US"/>
        </a:p>
      </dgm:t>
    </dgm:pt>
    <dgm:pt modelId="{29FEDD2A-886A-4BE2-9A5E-CEEE3FAD1035}">
      <dgm:prSet phldrT="[Text]"/>
      <dgm:spPr/>
      <dgm:t>
        <a:bodyPr/>
        <a:lstStyle/>
        <a:p>
          <a:r>
            <a:rPr lang="en-US" dirty="0" smtClean="0"/>
            <a:t>Cited Evidence</a:t>
          </a:r>
          <a:endParaRPr lang="en-US" dirty="0"/>
        </a:p>
      </dgm:t>
    </dgm:pt>
    <dgm:pt modelId="{D1F3EE3F-B961-45BF-A68F-1672CC3AC3E7}" type="parTrans" cxnId="{765C0499-70DA-44C7-85B7-815C2E95C9AE}">
      <dgm:prSet/>
      <dgm:spPr/>
      <dgm:t>
        <a:bodyPr/>
        <a:lstStyle/>
        <a:p>
          <a:endParaRPr lang="en-US"/>
        </a:p>
      </dgm:t>
    </dgm:pt>
    <dgm:pt modelId="{AABBB63A-E584-4CAD-A0B9-C5ECFA809B83}" type="sibTrans" cxnId="{765C0499-70DA-44C7-85B7-815C2E95C9AE}">
      <dgm:prSet/>
      <dgm:spPr/>
      <dgm:t>
        <a:bodyPr/>
        <a:lstStyle/>
        <a:p>
          <a:endParaRPr lang="en-US"/>
        </a:p>
      </dgm:t>
    </dgm:pt>
    <dgm:pt modelId="{35A87ECA-890C-46B9-8A8E-BC9228A1C117}">
      <dgm:prSet phldrT="[Text]"/>
      <dgm:spPr/>
      <dgm:t>
        <a:bodyPr/>
        <a:lstStyle/>
        <a:p>
          <a:r>
            <a:rPr lang="en-US" dirty="0" smtClean="0"/>
            <a:t>2</a:t>
          </a:r>
          <a:r>
            <a:rPr lang="en-US" baseline="30000" dirty="0" smtClean="0"/>
            <a:t>nd</a:t>
          </a:r>
          <a:r>
            <a:rPr lang="en-US" dirty="0" smtClean="0"/>
            <a:t> Point of the claim</a:t>
          </a:r>
          <a:endParaRPr lang="en-US" dirty="0"/>
        </a:p>
      </dgm:t>
    </dgm:pt>
    <dgm:pt modelId="{A764CEE2-03DD-46EB-9A62-143580026EDE}" type="parTrans" cxnId="{FDAD3B56-B1F9-4377-9809-BA20FD7860F0}">
      <dgm:prSet/>
      <dgm:spPr/>
      <dgm:t>
        <a:bodyPr/>
        <a:lstStyle/>
        <a:p>
          <a:endParaRPr lang="en-US"/>
        </a:p>
      </dgm:t>
    </dgm:pt>
    <dgm:pt modelId="{1B5801E4-4D90-47A5-828A-F0A86FEFBB8D}" type="sibTrans" cxnId="{FDAD3B56-B1F9-4377-9809-BA20FD7860F0}">
      <dgm:prSet/>
      <dgm:spPr/>
      <dgm:t>
        <a:bodyPr/>
        <a:lstStyle/>
        <a:p>
          <a:endParaRPr lang="en-US"/>
        </a:p>
      </dgm:t>
    </dgm:pt>
    <dgm:pt modelId="{FD5070B1-C712-4D72-B31D-7CD293BD91C2}">
      <dgm:prSet phldrT="[Text]"/>
      <dgm:spPr/>
      <dgm:t>
        <a:bodyPr/>
        <a:lstStyle/>
        <a:p>
          <a:r>
            <a:rPr lang="en-US" dirty="0" smtClean="0"/>
            <a:t>Cited Evidence</a:t>
          </a:r>
          <a:endParaRPr lang="en-US" dirty="0"/>
        </a:p>
      </dgm:t>
    </dgm:pt>
    <dgm:pt modelId="{774C2E11-304C-4870-A4E7-1D47833E0EE4}" type="parTrans" cxnId="{FB35B2E8-5C4A-4405-9411-9F21486EADFA}">
      <dgm:prSet/>
      <dgm:spPr/>
      <dgm:t>
        <a:bodyPr/>
        <a:lstStyle/>
        <a:p>
          <a:endParaRPr lang="en-US"/>
        </a:p>
      </dgm:t>
    </dgm:pt>
    <dgm:pt modelId="{21820671-1FD2-4023-97EA-710514341FFC}" type="sibTrans" cxnId="{FB35B2E8-5C4A-4405-9411-9F21486EADFA}">
      <dgm:prSet/>
      <dgm:spPr/>
      <dgm:t>
        <a:bodyPr/>
        <a:lstStyle/>
        <a:p>
          <a:endParaRPr lang="en-US"/>
        </a:p>
      </dgm:t>
    </dgm:pt>
    <dgm:pt modelId="{8F2C305B-5AA3-4FEF-9C0F-6BF506B0B6CF}" type="pres">
      <dgm:prSet presAssocID="{A086105D-2E34-4A05-9E9F-660A2F1B2166}" presName="hierChild1" presStyleCnt="0">
        <dgm:presLayoutVars>
          <dgm:chPref val="1"/>
          <dgm:dir/>
          <dgm:animOne val="branch"/>
          <dgm:animLvl val="lvl"/>
          <dgm:resizeHandles/>
        </dgm:presLayoutVars>
      </dgm:prSet>
      <dgm:spPr/>
    </dgm:pt>
    <dgm:pt modelId="{B5419840-1ABF-4C28-A134-D457B0E056F3}" type="pres">
      <dgm:prSet presAssocID="{D7BB72B3-8C7E-43EC-8FB3-4EC3D01EB9FE}" presName="hierRoot1" presStyleCnt="0"/>
      <dgm:spPr/>
    </dgm:pt>
    <dgm:pt modelId="{70652A47-881B-45AB-9466-D6648EBF7E3E}" type="pres">
      <dgm:prSet presAssocID="{D7BB72B3-8C7E-43EC-8FB3-4EC3D01EB9FE}" presName="composite" presStyleCnt="0"/>
      <dgm:spPr/>
    </dgm:pt>
    <dgm:pt modelId="{96415D39-1145-4091-B25E-DE4580E537C5}" type="pres">
      <dgm:prSet presAssocID="{D7BB72B3-8C7E-43EC-8FB3-4EC3D01EB9FE}" presName="background" presStyleLbl="node0" presStyleIdx="0" presStyleCnt="1"/>
      <dgm:spPr/>
    </dgm:pt>
    <dgm:pt modelId="{A14982BA-D9F8-4299-BF71-494FE1F4818D}" type="pres">
      <dgm:prSet presAssocID="{D7BB72B3-8C7E-43EC-8FB3-4EC3D01EB9FE}" presName="text" presStyleLbl="fgAcc0" presStyleIdx="0" presStyleCnt="1" custScaleX="363664">
        <dgm:presLayoutVars>
          <dgm:chPref val="3"/>
        </dgm:presLayoutVars>
      </dgm:prSet>
      <dgm:spPr/>
      <dgm:t>
        <a:bodyPr/>
        <a:lstStyle/>
        <a:p>
          <a:endParaRPr lang="en-US"/>
        </a:p>
      </dgm:t>
    </dgm:pt>
    <dgm:pt modelId="{F65E3D17-07F4-44D3-8EF1-6C69C62483C9}" type="pres">
      <dgm:prSet presAssocID="{D7BB72B3-8C7E-43EC-8FB3-4EC3D01EB9FE}" presName="hierChild2" presStyleCnt="0"/>
      <dgm:spPr/>
    </dgm:pt>
    <dgm:pt modelId="{FA3B2375-B081-4A87-B509-3130659513CD}" type="pres">
      <dgm:prSet presAssocID="{AD247661-07CA-4244-976B-96B01193142F}" presName="Name10" presStyleLbl="parChTrans1D2" presStyleIdx="0" presStyleCnt="2"/>
      <dgm:spPr/>
    </dgm:pt>
    <dgm:pt modelId="{D797369C-CA5A-4821-A62D-CED79F7AEA1B}" type="pres">
      <dgm:prSet presAssocID="{D649EA10-228A-43C3-9DE8-91E5493D4CFF}" presName="hierRoot2" presStyleCnt="0"/>
      <dgm:spPr/>
    </dgm:pt>
    <dgm:pt modelId="{1AE50344-842F-4DEA-B7D5-BF277A9C6686}" type="pres">
      <dgm:prSet presAssocID="{D649EA10-228A-43C3-9DE8-91E5493D4CFF}" presName="composite2" presStyleCnt="0"/>
      <dgm:spPr/>
    </dgm:pt>
    <dgm:pt modelId="{3CF30BD7-2B4D-422E-96B3-88693755279D}" type="pres">
      <dgm:prSet presAssocID="{D649EA10-228A-43C3-9DE8-91E5493D4CFF}" presName="background2" presStyleLbl="node2" presStyleIdx="0" presStyleCnt="2"/>
      <dgm:spPr/>
    </dgm:pt>
    <dgm:pt modelId="{DEA68065-04E1-4423-A6DC-B57ACDB47BDB}" type="pres">
      <dgm:prSet presAssocID="{D649EA10-228A-43C3-9DE8-91E5493D4CFF}" presName="text2" presStyleLbl="fgAcc2" presStyleIdx="0" presStyleCnt="2" custScaleX="153837">
        <dgm:presLayoutVars>
          <dgm:chPref val="3"/>
        </dgm:presLayoutVars>
      </dgm:prSet>
      <dgm:spPr/>
    </dgm:pt>
    <dgm:pt modelId="{B7FB875C-723D-4C4F-AFD4-05BBEC85D37F}" type="pres">
      <dgm:prSet presAssocID="{D649EA10-228A-43C3-9DE8-91E5493D4CFF}" presName="hierChild3" presStyleCnt="0"/>
      <dgm:spPr/>
    </dgm:pt>
    <dgm:pt modelId="{CB30F213-3E36-4776-A29A-A6687AEED831}" type="pres">
      <dgm:prSet presAssocID="{77BEF41D-FADE-4BDE-824E-3B346FA2968A}" presName="Name17" presStyleLbl="parChTrans1D3" presStyleIdx="0" presStyleCnt="3"/>
      <dgm:spPr/>
    </dgm:pt>
    <dgm:pt modelId="{700B50BB-19BB-4670-9FB4-6E1666FFBF50}" type="pres">
      <dgm:prSet presAssocID="{D55263EA-2E13-475C-BE06-3B5194C0D597}" presName="hierRoot3" presStyleCnt="0"/>
      <dgm:spPr/>
    </dgm:pt>
    <dgm:pt modelId="{7696158A-A597-4B30-AC87-71DB7770603E}" type="pres">
      <dgm:prSet presAssocID="{D55263EA-2E13-475C-BE06-3B5194C0D597}" presName="composite3" presStyleCnt="0"/>
      <dgm:spPr/>
    </dgm:pt>
    <dgm:pt modelId="{4D3EA66D-B93D-4F7C-AD1D-D22458BA81CA}" type="pres">
      <dgm:prSet presAssocID="{D55263EA-2E13-475C-BE06-3B5194C0D597}" presName="background3" presStyleLbl="node3" presStyleIdx="0" presStyleCnt="3"/>
      <dgm:spPr/>
    </dgm:pt>
    <dgm:pt modelId="{068C7432-C8FD-45FF-9C21-02D9DB6E0641}" type="pres">
      <dgm:prSet presAssocID="{D55263EA-2E13-475C-BE06-3B5194C0D597}" presName="text3" presStyleLbl="fgAcc3" presStyleIdx="0" presStyleCnt="3">
        <dgm:presLayoutVars>
          <dgm:chPref val="3"/>
        </dgm:presLayoutVars>
      </dgm:prSet>
      <dgm:spPr/>
    </dgm:pt>
    <dgm:pt modelId="{04351712-C0D5-47FE-9B0E-BDA75FC33441}" type="pres">
      <dgm:prSet presAssocID="{D55263EA-2E13-475C-BE06-3B5194C0D597}" presName="hierChild4" presStyleCnt="0"/>
      <dgm:spPr/>
    </dgm:pt>
    <dgm:pt modelId="{3B26BDD3-FAA0-4AFB-9EB9-C2DD881E9937}" type="pres">
      <dgm:prSet presAssocID="{D1F3EE3F-B961-45BF-A68F-1672CC3AC3E7}" presName="Name17" presStyleLbl="parChTrans1D3" presStyleIdx="1" presStyleCnt="3"/>
      <dgm:spPr/>
    </dgm:pt>
    <dgm:pt modelId="{B0F72A5C-A434-41AB-A84A-E106A6C3820E}" type="pres">
      <dgm:prSet presAssocID="{29FEDD2A-886A-4BE2-9A5E-CEEE3FAD1035}" presName="hierRoot3" presStyleCnt="0"/>
      <dgm:spPr/>
    </dgm:pt>
    <dgm:pt modelId="{3AD6945D-A712-484D-AC04-8F823EEC5CCA}" type="pres">
      <dgm:prSet presAssocID="{29FEDD2A-886A-4BE2-9A5E-CEEE3FAD1035}" presName="composite3" presStyleCnt="0"/>
      <dgm:spPr/>
    </dgm:pt>
    <dgm:pt modelId="{336A628F-2E55-4E17-9616-C2CD204BF7D6}" type="pres">
      <dgm:prSet presAssocID="{29FEDD2A-886A-4BE2-9A5E-CEEE3FAD1035}" presName="background3" presStyleLbl="node3" presStyleIdx="1" presStyleCnt="3"/>
      <dgm:spPr/>
    </dgm:pt>
    <dgm:pt modelId="{A728F035-1DC5-464D-B4DB-FB9080531EB1}" type="pres">
      <dgm:prSet presAssocID="{29FEDD2A-886A-4BE2-9A5E-CEEE3FAD1035}" presName="text3" presStyleLbl="fgAcc3" presStyleIdx="1" presStyleCnt="3">
        <dgm:presLayoutVars>
          <dgm:chPref val="3"/>
        </dgm:presLayoutVars>
      </dgm:prSet>
      <dgm:spPr/>
    </dgm:pt>
    <dgm:pt modelId="{DE0733EC-D524-448C-A62A-D01D1F75BFB5}" type="pres">
      <dgm:prSet presAssocID="{29FEDD2A-886A-4BE2-9A5E-CEEE3FAD1035}" presName="hierChild4" presStyleCnt="0"/>
      <dgm:spPr/>
    </dgm:pt>
    <dgm:pt modelId="{FCA23ED4-12EA-4499-9C85-E9EFAACB846A}" type="pres">
      <dgm:prSet presAssocID="{A764CEE2-03DD-46EB-9A62-143580026EDE}" presName="Name10" presStyleLbl="parChTrans1D2" presStyleIdx="1" presStyleCnt="2"/>
      <dgm:spPr/>
    </dgm:pt>
    <dgm:pt modelId="{1AE234BC-78F0-4EE5-888D-CB3F60517F4F}" type="pres">
      <dgm:prSet presAssocID="{35A87ECA-890C-46B9-8A8E-BC9228A1C117}" presName="hierRoot2" presStyleCnt="0"/>
      <dgm:spPr/>
    </dgm:pt>
    <dgm:pt modelId="{C15F4C98-ED35-49B5-ABFE-9697649EAD87}" type="pres">
      <dgm:prSet presAssocID="{35A87ECA-890C-46B9-8A8E-BC9228A1C117}" presName="composite2" presStyleCnt="0"/>
      <dgm:spPr/>
    </dgm:pt>
    <dgm:pt modelId="{D190DE4F-5E9C-44B7-B3F6-6D75A95D3481}" type="pres">
      <dgm:prSet presAssocID="{35A87ECA-890C-46B9-8A8E-BC9228A1C117}" presName="background2" presStyleLbl="node2" presStyleIdx="1" presStyleCnt="2"/>
      <dgm:spPr/>
    </dgm:pt>
    <dgm:pt modelId="{67C1660E-B51A-4C72-BF05-473C1CEFEFBA}" type="pres">
      <dgm:prSet presAssocID="{35A87ECA-890C-46B9-8A8E-BC9228A1C117}" presName="text2" presStyleLbl="fgAcc2" presStyleIdx="1" presStyleCnt="2" custScaleX="165236">
        <dgm:presLayoutVars>
          <dgm:chPref val="3"/>
        </dgm:presLayoutVars>
      </dgm:prSet>
      <dgm:spPr/>
    </dgm:pt>
    <dgm:pt modelId="{8B0AE63C-4A8A-4ED8-A837-8A72281BBBC0}" type="pres">
      <dgm:prSet presAssocID="{35A87ECA-890C-46B9-8A8E-BC9228A1C117}" presName="hierChild3" presStyleCnt="0"/>
      <dgm:spPr/>
    </dgm:pt>
    <dgm:pt modelId="{6F55325E-F786-4F21-8540-8B5351E8F2FB}" type="pres">
      <dgm:prSet presAssocID="{774C2E11-304C-4870-A4E7-1D47833E0EE4}" presName="Name17" presStyleLbl="parChTrans1D3" presStyleIdx="2" presStyleCnt="3"/>
      <dgm:spPr/>
    </dgm:pt>
    <dgm:pt modelId="{FCA7C254-8B62-4DFC-A5B3-50FCA76AB019}" type="pres">
      <dgm:prSet presAssocID="{FD5070B1-C712-4D72-B31D-7CD293BD91C2}" presName="hierRoot3" presStyleCnt="0"/>
      <dgm:spPr/>
    </dgm:pt>
    <dgm:pt modelId="{3CFD19B3-4216-4F39-8D57-4D8FF73E541C}" type="pres">
      <dgm:prSet presAssocID="{FD5070B1-C712-4D72-B31D-7CD293BD91C2}" presName="composite3" presStyleCnt="0"/>
      <dgm:spPr/>
    </dgm:pt>
    <dgm:pt modelId="{AD960E89-C9B2-4D2C-B298-4CCCF71ACCB5}" type="pres">
      <dgm:prSet presAssocID="{FD5070B1-C712-4D72-B31D-7CD293BD91C2}" presName="background3" presStyleLbl="node3" presStyleIdx="2" presStyleCnt="3"/>
      <dgm:spPr/>
    </dgm:pt>
    <dgm:pt modelId="{37AF5AE3-4488-43D5-90FF-BAF7833424DE}" type="pres">
      <dgm:prSet presAssocID="{FD5070B1-C712-4D72-B31D-7CD293BD91C2}" presName="text3" presStyleLbl="fgAcc3" presStyleIdx="2" presStyleCnt="3">
        <dgm:presLayoutVars>
          <dgm:chPref val="3"/>
        </dgm:presLayoutVars>
      </dgm:prSet>
      <dgm:spPr/>
    </dgm:pt>
    <dgm:pt modelId="{241597DC-65D1-4F60-87B1-D72FA47E62BB}" type="pres">
      <dgm:prSet presAssocID="{FD5070B1-C712-4D72-B31D-7CD293BD91C2}" presName="hierChild4" presStyleCnt="0"/>
      <dgm:spPr/>
    </dgm:pt>
  </dgm:ptLst>
  <dgm:cxnLst>
    <dgm:cxn modelId="{15521E48-0D64-4D93-A9C4-6F444CD8AE05}" type="presOf" srcId="{29FEDD2A-886A-4BE2-9A5E-CEEE3FAD1035}" destId="{A728F035-1DC5-464D-B4DB-FB9080531EB1}" srcOrd="0" destOrd="0" presId="urn:microsoft.com/office/officeart/2005/8/layout/hierarchy1"/>
    <dgm:cxn modelId="{53A8DC1C-32E4-4E87-967D-30C5BC70E158}" type="presOf" srcId="{A086105D-2E34-4A05-9E9F-660A2F1B2166}" destId="{8F2C305B-5AA3-4FEF-9C0F-6BF506B0B6CF}" srcOrd="0" destOrd="0" presId="urn:microsoft.com/office/officeart/2005/8/layout/hierarchy1"/>
    <dgm:cxn modelId="{DAFE1DB1-83E8-4912-B971-E1F5142AB16D}" srcId="{D649EA10-228A-43C3-9DE8-91E5493D4CFF}" destId="{D55263EA-2E13-475C-BE06-3B5194C0D597}" srcOrd="0" destOrd="0" parTransId="{77BEF41D-FADE-4BDE-824E-3B346FA2968A}" sibTransId="{6211E50D-B71E-4BC8-8BE1-93ACBFECA935}"/>
    <dgm:cxn modelId="{09882701-AD21-466E-9A62-4CD06F488669}" srcId="{D7BB72B3-8C7E-43EC-8FB3-4EC3D01EB9FE}" destId="{D649EA10-228A-43C3-9DE8-91E5493D4CFF}" srcOrd="0" destOrd="0" parTransId="{AD247661-07CA-4244-976B-96B01193142F}" sibTransId="{EB89D9A1-0C0D-4530-90D2-5F0379B96C20}"/>
    <dgm:cxn modelId="{2448B331-C5CA-4357-B720-C3C5841439F5}" type="presOf" srcId="{D649EA10-228A-43C3-9DE8-91E5493D4CFF}" destId="{DEA68065-04E1-4423-A6DC-B57ACDB47BDB}" srcOrd="0" destOrd="0" presId="urn:microsoft.com/office/officeart/2005/8/layout/hierarchy1"/>
    <dgm:cxn modelId="{765C0499-70DA-44C7-85B7-815C2E95C9AE}" srcId="{D649EA10-228A-43C3-9DE8-91E5493D4CFF}" destId="{29FEDD2A-886A-4BE2-9A5E-CEEE3FAD1035}" srcOrd="1" destOrd="0" parTransId="{D1F3EE3F-B961-45BF-A68F-1672CC3AC3E7}" sibTransId="{AABBB63A-E584-4CAD-A0B9-C5ECFA809B83}"/>
    <dgm:cxn modelId="{BCA53ADB-2CFA-47BF-87AE-D638E0776E48}" type="presOf" srcId="{774C2E11-304C-4870-A4E7-1D47833E0EE4}" destId="{6F55325E-F786-4F21-8540-8B5351E8F2FB}" srcOrd="0" destOrd="0" presId="urn:microsoft.com/office/officeart/2005/8/layout/hierarchy1"/>
    <dgm:cxn modelId="{FB35B2E8-5C4A-4405-9411-9F21486EADFA}" srcId="{35A87ECA-890C-46B9-8A8E-BC9228A1C117}" destId="{FD5070B1-C712-4D72-B31D-7CD293BD91C2}" srcOrd="0" destOrd="0" parTransId="{774C2E11-304C-4870-A4E7-1D47833E0EE4}" sibTransId="{21820671-1FD2-4023-97EA-710514341FFC}"/>
    <dgm:cxn modelId="{3404EFEE-D666-402D-9FC8-13EB2311F43D}" type="presOf" srcId="{D55263EA-2E13-475C-BE06-3B5194C0D597}" destId="{068C7432-C8FD-45FF-9C21-02D9DB6E0641}" srcOrd="0" destOrd="0" presId="urn:microsoft.com/office/officeart/2005/8/layout/hierarchy1"/>
    <dgm:cxn modelId="{F0A31AA0-4473-467A-8961-C993CC5A05A3}" type="presOf" srcId="{D1F3EE3F-B961-45BF-A68F-1672CC3AC3E7}" destId="{3B26BDD3-FAA0-4AFB-9EB9-C2DD881E9937}" srcOrd="0" destOrd="0" presId="urn:microsoft.com/office/officeart/2005/8/layout/hierarchy1"/>
    <dgm:cxn modelId="{121FE77F-A648-445A-8E8E-576C461C92AF}" type="presOf" srcId="{A764CEE2-03DD-46EB-9A62-143580026EDE}" destId="{FCA23ED4-12EA-4499-9C85-E9EFAACB846A}" srcOrd="0" destOrd="0" presId="urn:microsoft.com/office/officeart/2005/8/layout/hierarchy1"/>
    <dgm:cxn modelId="{E5A31A0D-90DA-4F01-81A1-01637DD7B0F0}" srcId="{A086105D-2E34-4A05-9E9F-660A2F1B2166}" destId="{D7BB72B3-8C7E-43EC-8FB3-4EC3D01EB9FE}" srcOrd="0" destOrd="0" parTransId="{7DC05F00-B7BD-43FD-A65E-DDE22CB77DB4}" sibTransId="{3A12233A-DA56-4D58-AAD9-2CC74B545C88}"/>
    <dgm:cxn modelId="{2E0273F0-D8CC-498B-9F1C-F97BDE5858CD}" type="presOf" srcId="{FD5070B1-C712-4D72-B31D-7CD293BD91C2}" destId="{37AF5AE3-4488-43D5-90FF-BAF7833424DE}" srcOrd="0" destOrd="0" presId="urn:microsoft.com/office/officeart/2005/8/layout/hierarchy1"/>
    <dgm:cxn modelId="{2A05F2A8-EB87-472C-AC0A-917057BA7724}" type="presOf" srcId="{35A87ECA-890C-46B9-8A8E-BC9228A1C117}" destId="{67C1660E-B51A-4C72-BF05-473C1CEFEFBA}" srcOrd="0" destOrd="0" presId="urn:microsoft.com/office/officeart/2005/8/layout/hierarchy1"/>
    <dgm:cxn modelId="{99347D5D-99A8-48A6-822C-A9C7BEEAB98A}" type="presOf" srcId="{AD247661-07CA-4244-976B-96B01193142F}" destId="{FA3B2375-B081-4A87-B509-3130659513CD}" srcOrd="0" destOrd="0" presId="urn:microsoft.com/office/officeart/2005/8/layout/hierarchy1"/>
    <dgm:cxn modelId="{B353DE90-1D48-4E66-85D7-53E17B5744E1}" type="presOf" srcId="{77BEF41D-FADE-4BDE-824E-3B346FA2968A}" destId="{CB30F213-3E36-4776-A29A-A6687AEED831}" srcOrd="0" destOrd="0" presId="urn:microsoft.com/office/officeart/2005/8/layout/hierarchy1"/>
    <dgm:cxn modelId="{7015ED92-02A0-4AA1-AED6-5A9D9062CBEC}" type="presOf" srcId="{D7BB72B3-8C7E-43EC-8FB3-4EC3D01EB9FE}" destId="{A14982BA-D9F8-4299-BF71-494FE1F4818D}" srcOrd="0" destOrd="0" presId="urn:microsoft.com/office/officeart/2005/8/layout/hierarchy1"/>
    <dgm:cxn modelId="{FDAD3B56-B1F9-4377-9809-BA20FD7860F0}" srcId="{D7BB72B3-8C7E-43EC-8FB3-4EC3D01EB9FE}" destId="{35A87ECA-890C-46B9-8A8E-BC9228A1C117}" srcOrd="1" destOrd="0" parTransId="{A764CEE2-03DD-46EB-9A62-143580026EDE}" sibTransId="{1B5801E4-4D90-47A5-828A-F0A86FEFBB8D}"/>
    <dgm:cxn modelId="{F398740E-C3EE-4546-9A0A-26E83F8F319E}" type="presParOf" srcId="{8F2C305B-5AA3-4FEF-9C0F-6BF506B0B6CF}" destId="{B5419840-1ABF-4C28-A134-D457B0E056F3}" srcOrd="0" destOrd="0" presId="urn:microsoft.com/office/officeart/2005/8/layout/hierarchy1"/>
    <dgm:cxn modelId="{3BA4973D-D5C2-4EA4-B147-F69CE50C254A}" type="presParOf" srcId="{B5419840-1ABF-4C28-A134-D457B0E056F3}" destId="{70652A47-881B-45AB-9466-D6648EBF7E3E}" srcOrd="0" destOrd="0" presId="urn:microsoft.com/office/officeart/2005/8/layout/hierarchy1"/>
    <dgm:cxn modelId="{30A6BFF0-64DB-4B72-9F6E-4AA289CA9C0F}" type="presParOf" srcId="{70652A47-881B-45AB-9466-D6648EBF7E3E}" destId="{96415D39-1145-4091-B25E-DE4580E537C5}" srcOrd="0" destOrd="0" presId="urn:microsoft.com/office/officeart/2005/8/layout/hierarchy1"/>
    <dgm:cxn modelId="{56021D1F-0C8C-4DC8-ACDC-DE61E7283EF2}" type="presParOf" srcId="{70652A47-881B-45AB-9466-D6648EBF7E3E}" destId="{A14982BA-D9F8-4299-BF71-494FE1F4818D}" srcOrd="1" destOrd="0" presId="urn:microsoft.com/office/officeart/2005/8/layout/hierarchy1"/>
    <dgm:cxn modelId="{E60913DD-782F-4D5E-BFCF-608A0087CDF5}" type="presParOf" srcId="{B5419840-1ABF-4C28-A134-D457B0E056F3}" destId="{F65E3D17-07F4-44D3-8EF1-6C69C62483C9}" srcOrd="1" destOrd="0" presId="urn:microsoft.com/office/officeart/2005/8/layout/hierarchy1"/>
    <dgm:cxn modelId="{68021C1F-6E5A-40A8-B932-FD7F67A66D4D}" type="presParOf" srcId="{F65E3D17-07F4-44D3-8EF1-6C69C62483C9}" destId="{FA3B2375-B081-4A87-B509-3130659513CD}" srcOrd="0" destOrd="0" presId="urn:microsoft.com/office/officeart/2005/8/layout/hierarchy1"/>
    <dgm:cxn modelId="{DE378D6D-C202-4C0A-ABD2-E901329404A4}" type="presParOf" srcId="{F65E3D17-07F4-44D3-8EF1-6C69C62483C9}" destId="{D797369C-CA5A-4821-A62D-CED79F7AEA1B}" srcOrd="1" destOrd="0" presId="urn:microsoft.com/office/officeart/2005/8/layout/hierarchy1"/>
    <dgm:cxn modelId="{B0A9B6C3-8425-46F1-BAA7-A90EC0EC9B04}" type="presParOf" srcId="{D797369C-CA5A-4821-A62D-CED79F7AEA1B}" destId="{1AE50344-842F-4DEA-B7D5-BF277A9C6686}" srcOrd="0" destOrd="0" presId="urn:microsoft.com/office/officeart/2005/8/layout/hierarchy1"/>
    <dgm:cxn modelId="{47E38E93-9E48-4E73-BDDE-D578F4C24D32}" type="presParOf" srcId="{1AE50344-842F-4DEA-B7D5-BF277A9C6686}" destId="{3CF30BD7-2B4D-422E-96B3-88693755279D}" srcOrd="0" destOrd="0" presId="urn:microsoft.com/office/officeart/2005/8/layout/hierarchy1"/>
    <dgm:cxn modelId="{CA441659-7603-42A2-BE64-2E95CE2CE9E0}" type="presParOf" srcId="{1AE50344-842F-4DEA-B7D5-BF277A9C6686}" destId="{DEA68065-04E1-4423-A6DC-B57ACDB47BDB}" srcOrd="1" destOrd="0" presId="urn:microsoft.com/office/officeart/2005/8/layout/hierarchy1"/>
    <dgm:cxn modelId="{A0037F37-C639-4C55-A1EA-C6D3101C3837}" type="presParOf" srcId="{D797369C-CA5A-4821-A62D-CED79F7AEA1B}" destId="{B7FB875C-723D-4C4F-AFD4-05BBEC85D37F}" srcOrd="1" destOrd="0" presId="urn:microsoft.com/office/officeart/2005/8/layout/hierarchy1"/>
    <dgm:cxn modelId="{1975309D-C212-4869-8A20-AD903F67382A}" type="presParOf" srcId="{B7FB875C-723D-4C4F-AFD4-05BBEC85D37F}" destId="{CB30F213-3E36-4776-A29A-A6687AEED831}" srcOrd="0" destOrd="0" presId="urn:microsoft.com/office/officeart/2005/8/layout/hierarchy1"/>
    <dgm:cxn modelId="{D98D47D9-D9F5-4A34-8672-0EA86619DE4F}" type="presParOf" srcId="{B7FB875C-723D-4C4F-AFD4-05BBEC85D37F}" destId="{700B50BB-19BB-4670-9FB4-6E1666FFBF50}" srcOrd="1" destOrd="0" presId="urn:microsoft.com/office/officeart/2005/8/layout/hierarchy1"/>
    <dgm:cxn modelId="{8A70809F-95AD-4A58-8B82-B117B618C3FA}" type="presParOf" srcId="{700B50BB-19BB-4670-9FB4-6E1666FFBF50}" destId="{7696158A-A597-4B30-AC87-71DB7770603E}" srcOrd="0" destOrd="0" presId="urn:microsoft.com/office/officeart/2005/8/layout/hierarchy1"/>
    <dgm:cxn modelId="{3B48CED1-ABE5-43DA-99A3-966766B33CA9}" type="presParOf" srcId="{7696158A-A597-4B30-AC87-71DB7770603E}" destId="{4D3EA66D-B93D-4F7C-AD1D-D22458BA81CA}" srcOrd="0" destOrd="0" presId="urn:microsoft.com/office/officeart/2005/8/layout/hierarchy1"/>
    <dgm:cxn modelId="{74AFD248-12CD-4558-9A21-6729EF93AB6D}" type="presParOf" srcId="{7696158A-A597-4B30-AC87-71DB7770603E}" destId="{068C7432-C8FD-45FF-9C21-02D9DB6E0641}" srcOrd="1" destOrd="0" presId="urn:microsoft.com/office/officeart/2005/8/layout/hierarchy1"/>
    <dgm:cxn modelId="{2C3E3DAD-93D8-4E7C-AD5E-32E835B9557F}" type="presParOf" srcId="{700B50BB-19BB-4670-9FB4-6E1666FFBF50}" destId="{04351712-C0D5-47FE-9B0E-BDA75FC33441}" srcOrd="1" destOrd="0" presId="urn:microsoft.com/office/officeart/2005/8/layout/hierarchy1"/>
    <dgm:cxn modelId="{6BA32176-280C-4390-BF29-F924AF72D919}" type="presParOf" srcId="{B7FB875C-723D-4C4F-AFD4-05BBEC85D37F}" destId="{3B26BDD3-FAA0-4AFB-9EB9-C2DD881E9937}" srcOrd="2" destOrd="0" presId="urn:microsoft.com/office/officeart/2005/8/layout/hierarchy1"/>
    <dgm:cxn modelId="{3BA95E36-74AB-4DC6-B30C-CEC1B6EB7BEB}" type="presParOf" srcId="{B7FB875C-723D-4C4F-AFD4-05BBEC85D37F}" destId="{B0F72A5C-A434-41AB-A84A-E106A6C3820E}" srcOrd="3" destOrd="0" presId="urn:microsoft.com/office/officeart/2005/8/layout/hierarchy1"/>
    <dgm:cxn modelId="{328539DA-1CDC-4468-A266-A78025B23B76}" type="presParOf" srcId="{B0F72A5C-A434-41AB-A84A-E106A6C3820E}" destId="{3AD6945D-A712-484D-AC04-8F823EEC5CCA}" srcOrd="0" destOrd="0" presId="urn:microsoft.com/office/officeart/2005/8/layout/hierarchy1"/>
    <dgm:cxn modelId="{52528AFE-88A0-46A5-A3CF-A76D88C429BD}" type="presParOf" srcId="{3AD6945D-A712-484D-AC04-8F823EEC5CCA}" destId="{336A628F-2E55-4E17-9616-C2CD204BF7D6}" srcOrd="0" destOrd="0" presId="urn:microsoft.com/office/officeart/2005/8/layout/hierarchy1"/>
    <dgm:cxn modelId="{5647AA70-D28F-4EC9-9432-46B97223C7A8}" type="presParOf" srcId="{3AD6945D-A712-484D-AC04-8F823EEC5CCA}" destId="{A728F035-1DC5-464D-B4DB-FB9080531EB1}" srcOrd="1" destOrd="0" presId="urn:microsoft.com/office/officeart/2005/8/layout/hierarchy1"/>
    <dgm:cxn modelId="{DE26A903-8605-42F9-807D-9DD447E114D2}" type="presParOf" srcId="{B0F72A5C-A434-41AB-A84A-E106A6C3820E}" destId="{DE0733EC-D524-448C-A62A-D01D1F75BFB5}" srcOrd="1" destOrd="0" presId="urn:microsoft.com/office/officeart/2005/8/layout/hierarchy1"/>
    <dgm:cxn modelId="{4916CB84-5C83-415B-A84A-CA3916FF6AFB}" type="presParOf" srcId="{F65E3D17-07F4-44D3-8EF1-6C69C62483C9}" destId="{FCA23ED4-12EA-4499-9C85-E9EFAACB846A}" srcOrd="2" destOrd="0" presId="urn:microsoft.com/office/officeart/2005/8/layout/hierarchy1"/>
    <dgm:cxn modelId="{E6F7504C-39AF-4E00-9151-F28EAA433459}" type="presParOf" srcId="{F65E3D17-07F4-44D3-8EF1-6C69C62483C9}" destId="{1AE234BC-78F0-4EE5-888D-CB3F60517F4F}" srcOrd="3" destOrd="0" presId="urn:microsoft.com/office/officeart/2005/8/layout/hierarchy1"/>
    <dgm:cxn modelId="{53AB4848-C2AC-4391-B6EB-E1367843FE8E}" type="presParOf" srcId="{1AE234BC-78F0-4EE5-888D-CB3F60517F4F}" destId="{C15F4C98-ED35-49B5-ABFE-9697649EAD87}" srcOrd="0" destOrd="0" presId="urn:microsoft.com/office/officeart/2005/8/layout/hierarchy1"/>
    <dgm:cxn modelId="{B1BA4759-48DC-4868-8296-5CF23941D035}" type="presParOf" srcId="{C15F4C98-ED35-49B5-ABFE-9697649EAD87}" destId="{D190DE4F-5E9C-44B7-B3F6-6D75A95D3481}" srcOrd="0" destOrd="0" presId="urn:microsoft.com/office/officeart/2005/8/layout/hierarchy1"/>
    <dgm:cxn modelId="{47E29C5F-001B-4ED2-8853-0C03C9EDCF73}" type="presParOf" srcId="{C15F4C98-ED35-49B5-ABFE-9697649EAD87}" destId="{67C1660E-B51A-4C72-BF05-473C1CEFEFBA}" srcOrd="1" destOrd="0" presId="urn:microsoft.com/office/officeart/2005/8/layout/hierarchy1"/>
    <dgm:cxn modelId="{E71678A5-D42F-4CF0-83F8-BDB81B06F32B}" type="presParOf" srcId="{1AE234BC-78F0-4EE5-888D-CB3F60517F4F}" destId="{8B0AE63C-4A8A-4ED8-A837-8A72281BBBC0}" srcOrd="1" destOrd="0" presId="urn:microsoft.com/office/officeart/2005/8/layout/hierarchy1"/>
    <dgm:cxn modelId="{908F4AFD-6374-4189-9D26-9247857C9676}" type="presParOf" srcId="{8B0AE63C-4A8A-4ED8-A837-8A72281BBBC0}" destId="{6F55325E-F786-4F21-8540-8B5351E8F2FB}" srcOrd="0" destOrd="0" presId="urn:microsoft.com/office/officeart/2005/8/layout/hierarchy1"/>
    <dgm:cxn modelId="{0D7D6539-45DA-4FDF-92CE-D9FC65801FD3}" type="presParOf" srcId="{8B0AE63C-4A8A-4ED8-A837-8A72281BBBC0}" destId="{FCA7C254-8B62-4DFC-A5B3-50FCA76AB019}" srcOrd="1" destOrd="0" presId="urn:microsoft.com/office/officeart/2005/8/layout/hierarchy1"/>
    <dgm:cxn modelId="{1D216078-E1AB-4C04-A4B3-9B5D0ECB700E}" type="presParOf" srcId="{FCA7C254-8B62-4DFC-A5B3-50FCA76AB019}" destId="{3CFD19B3-4216-4F39-8D57-4D8FF73E541C}" srcOrd="0" destOrd="0" presId="urn:microsoft.com/office/officeart/2005/8/layout/hierarchy1"/>
    <dgm:cxn modelId="{03A53E8F-4FDC-48BD-9F02-2CAC416ADB00}" type="presParOf" srcId="{3CFD19B3-4216-4F39-8D57-4D8FF73E541C}" destId="{AD960E89-C9B2-4D2C-B298-4CCCF71ACCB5}" srcOrd="0" destOrd="0" presId="urn:microsoft.com/office/officeart/2005/8/layout/hierarchy1"/>
    <dgm:cxn modelId="{9C35F64E-2091-4F08-9804-081986CD729F}" type="presParOf" srcId="{3CFD19B3-4216-4F39-8D57-4D8FF73E541C}" destId="{37AF5AE3-4488-43D5-90FF-BAF7833424DE}" srcOrd="1" destOrd="0" presId="urn:microsoft.com/office/officeart/2005/8/layout/hierarchy1"/>
    <dgm:cxn modelId="{F7D22A73-DB3F-404D-A4A9-4667C8A040E9}" type="presParOf" srcId="{FCA7C254-8B62-4DFC-A5B3-50FCA76AB019}" destId="{241597DC-65D1-4F60-87B1-D72FA47E62B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5CDD375-511A-4098-9E40-12D19501914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C53FA258-1DA9-45FA-B377-A8B57A8F2F1F}">
      <dgm:prSet phldrT="[Text]" custT="1"/>
      <dgm:spPr/>
      <dgm:t>
        <a:bodyPr/>
        <a:lstStyle/>
        <a:p>
          <a:pPr algn="l"/>
          <a:r>
            <a:rPr lang="en-US" sz="2400" dirty="0" smtClean="0">
              <a:solidFill>
                <a:schemeClr val="tx1"/>
              </a:solidFill>
              <a:latin typeface="+mn-lt"/>
            </a:rPr>
            <a:t>Claim: In his speech to the California Common Wealth Club, Cesar Chavez says </a:t>
          </a:r>
          <a:r>
            <a:rPr lang="en-US" sz="2400" dirty="0" smtClean="0">
              <a:solidFill>
                <a:schemeClr val="accent2">
                  <a:lumMod val="75000"/>
                </a:schemeClr>
              </a:solidFill>
              <a:latin typeface="+mn-lt"/>
            </a:rPr>
            <a:t>that terrible environmental damage has been caused in the U.S</a:t>
          </a:r>
          <a:r>
            <a:rPr lang="en-US" sz="2400" dirty="0" smtClean="0">
              <a:solidFill>
                <a:schemeClr val="tx1"/>
              </a:solidFill>
              <a:latin typeface="+mn-lt"/>
            </a:rPr>
            <a:t>., and that the </a:t>
          </a:r>
          <a:r>
            <a:rPr lang="en-US" sz="2400" dirty="0" smtClean="0">
              <a:solidFill>
                <a:schemeClr val="accent3">
                  <a:lumMod val="60000"/>
                  <a:lumOff val="40000"/>
                </a:schemeClr>
              </a:solidFill>
              <a:latin typeface="+mn-lt"/>
            </a:rPr>
            <a:t>growers are to blame</a:t>
          </a:r>
          <a:r>
            <a:rPr lang="en-US" sz="2400" dirty="0" smtClean="0">
              <a:solidFill>
                <a:schemeClr val="tx1"/>
              </a:solidFill>
              <a:latin typeface="+mn-lt"/>
            </a:rPr>
            <a:t>.</a:t>
          </a:r>
          <a:endParaRPr lang="en-US" sz="2400" dirty="0">
            <a:solidFill>
              <a:schemeClr val="tx1"/>
            </a:solidFill>
            <a:latin typeface="+mn-lt"/>
          </a:endParaRPr>
        </a:p>
      </dgm:t>
    </dgm:pt>
    <dgm:pt modelId="{343608AC-A9DA-4C86-B576-5D502F1B41D8}" type="parTrans" cxnId="{9BF866F0-6854-47C7-833D-761C7748545C}">
      <dgm:prSet/>
      <dgm:spPr/>
      <dgm:t>
        <a:bodyPr/>
        <a:lstStyle/>
        <a:p>
          <a:endParaRPr lang="en-US"/>
        </a:p>
      </dgm:t>
    </dgm:pt>
    <dgm:pt modelId="{C4EF0755-F251-4E31-9C51-82B82FB5F89C}" type="sibTrans" cxnId="{9BF866F0-6854-47C7-833D-761C7748545C}">
      <dgm:prSet/>
      <dgm:spPr/>
      <dgm:t>
        <a:bodyPr/>
        <a:lstStyle/>
        <a:p>
          <a:endParaRPr lang="en-US"/>
        </a:p>
      </dgm:t>
    </dgm:pt>
    <dgm:pt modelId="{223DE6EB-9E17-47EE-9255-806B494B1E34}">
      <dgm:prSet phldrT="[Text]"/>
      <dgm:spPr/>
      <dgm:t>
        <a:bodyPr/>
        <a:lstStyle/>
        <a:p>
          <a:pPr algn="l"/>
          <a:r>
            <a:rPr lang="en-US" dirty="0" smtClean="0">
              <a:solidFill>
                <a:schemeClr val="accent2">
                  <a:lumMod val="75000"/>
                </a:schemeClr>
              </a:solidFill>
            </a:rPr>
            <a:t>TERRIBLE </a:t>
          </a:r>
          <a:r>
            <a:rPr lang="en-US" dirty="0" smtClean="0">
              <a:solidFill>
                <a:schemeClr val="accent2">
                  <a:lumMod val="75000"/>
                </a:schemeClr>
              </a:solidFill>
            </a:rPr>
            <a:t>ENVIRONMENTAL DAMAGE HAS OCCURRED</a:t>
          </a:r>
          <a:endParaRPr lang="en-US" dirty="0">
            <a:solidFill>
              <a:schemeClr val="accent2">
                <a:lumMod val="75000"/>
              </a:schemeClr>
            </a:solidFill>
          </a:endParaRPr>
        </a:p>
      </dgm:t>
    </dgm:pt>
    <dgm:pt modelId="{10F0FB04-90DE-4723-A2C9-A5506F1A82BE}" type="parTrans" cxnId="{6C31FCAD-9BA4-495C-BE3A-5339FB624396}">
      <dgm:prSet/>
      <dgm:spPr/>
      <dgm:t>
        <a:bodyPr/>
        <a:lstStyle/>
        <a:p>
          <a:endParaRPr lang="en-US"/>
        </a:p>
      </dgm:t>
    </dgm:pt>
    <dgm:pt modelId="{83BF7ADB-E63A-47E9-9008-44A3A0171092}" type="sibTrans" cxnId="{6C31FCAD-9BA4-495C-BE3A-5339FB624396}">
      <dgm:prSet/>
      <dgm:spPr/>
      <dgm:t>
        <a:bodyPr/>
        <a:lstStyle/>
        <a:p>
          <a:endParaRPr lang="en-US"/>
        </a:p>
      </dgm:t>
    </dgm:pt>
    <dgm:pt modelId="{DD266979-9C61-4B0F-A27A-2015CCE1B8AC}">
      <dgm:prSet phldrT="[Text]"/>
      <dgm:spPr/>
      <dgm:t>
        <a:bodyPr/>
        <a:lstStyle/>
        <a:p>
          <a:r>
            <a:rPr lang="en-US" dirty="0" smtClean="0"/>
            <a:t>Supporting evidence from text</a:t>
          </a:r>
          <a:endParaRPr lang="en-US" dirty="0"/>
        </a:p>
      </dgm:t>
    </dgm:pt>
    <dgm:pt modelId="{783106AB-994C-48B7-B30C-A1D6E772E3DC}" type="parTrans" cxnId="{371AAD1E-7D9C-4CDC-BF25-32B7A99C8F8B}">
      <dgm:prSet/>
      <dgm:spPr/>
      <dgm:t>
        <a:bodyPr/>
        <a:lstStyle/>
        <a:p>
          <a:endParaRPr lang="en-US"/>
        </a:p>
      </dgm:t>
    </dgm:pt>
    <dgm:pt modelId="{42102887-4E6D-4F82-9A2A-E2D3C99A0141}" type="sibTrans" cxnId="{371AAD1E-7D9C-4CDC-BF25-32B7A99C8F8B}">
      <dgm:prSet/>
      <dgm:spPr/>
      <dgm:t>
        <a:bodyPr/>
        <a:lstStyle/>
        <a:p>
          <a:endParaRPr lang="en-US"/>
        </a:p>
      </dgm:t>
    </dgm:pt>
    <dgm:pt modelId="{8A2A7F79-A904-4F05-B072-8F3B3F1CA1CD}">
      <dgm:prSet phldrT="[Text]"/>
      <dgm:spPr/>
      <dgm:t>
        <a:bodyPr/>
        <a:lstStyle/>
        <a:p>
          <a:r>
            <a:rPr lang="en-US" dirty="0" smtClean="0"/>
            <a:t>Supporting evidence from text</a:t>
          </a:r>
          <a:endParaRPr lang="en-US" dirty="0"/>
        </a:p>
      </dgm:t>
    </dgm:pt>
    <dgm:pt modelId="{DF23DAFF-9682-463C-9362-844D797717B7}" type="parTrans" cxnId="{563FF86C-848C-4DFA-A01C-330006A07249}">
      <dgm:prSet/>
      <dgm:spPr/>
      <dgm:t>
        <a:bodyPr/>
        <a:lstStyle/>
        <a:p>
          <a:endParaRPr lang="en-US"/>
        </a:p>
      </dgm:t>
    </dgm:pt>
    <dgm:pt modelId="{C7B1D044-96FA-4D53-9568-BE0D37563721}" type="sibTrans" cxnId="{563FF86C-848C-4DFA-A01C-330006A07249}">
      <dgm:prSet/>
      <dgm:spPr/>
      <dgm:t>
        <a:bodyPr/>
        <a:lstStyle/>
        <a:p>
          <a:endParaRPr lang="en-US"/>
        </a:p>
      </dgm:t>
    </dgm:pt>
    <dgm:pt modelId="{D8ED9CE8-EEFA-49C6-9E28-76DF13BBAA8F}">
      <dgm:prSet phldrT="[Text]"/>
      <dgm:spPr/>
      <dgm:t>
        <a:bodyPr/>
        <a:lstStyle/>
        <a:p>
          <a:pPr algn="l"/>
          <a:r>
            <a:rPr lang="en-US" dirty="0" smtClean="0">
              <a:solidFill>
                <a:schemeClr val="accent1">
                  <a:lumMod val="75000"/>
                </a:schemeClr>
              </a:solidFill>
            </a:rPr>
            <a:t>GROWERS </a:t>
          </a:r>
          <a:r>
            <a:rPr lang="en-US" dirty="0" smtClean="0">
              <a:solidFill>
                <a:schemeClr val="accent1">
                  <a:lumMod val="75000"/>
                </a:schemeClr>
              </a:solidFill>
            </a:rPr>
            <a:t>ARE TO BLAME</a:t>
          </a:r>
          <a:endParaRPr lang="en-US" dirty="0">
            <a:solidFill>
              <a:schemeClr val="accent1">
                <a:lumMod val="75000"/>
              </a:schemeClr>
            </a:solidFill>
          </a:endParaRPr>
        </a:p>
      </dgm:t>
    </dgm:pt>
    <dgm:pt modelId="{83324FBE-42EE-4E33-9745-5F456E1948DB}" type="parTrans" cxnId="{8538A06A-FCD3-4A63-B978-27CC0B6CF77B}">
      <dgm:prSet/>
      <dgm:spPr/>
      <dgm:t>
        <a:bodyPr/>
        <a:lstStyle/>
        <a:p>
          <a:endParaRPr lang="en-US"/>
        </a:p>
      </dgm:t>
    </dgm:pt>
    <dgm:pt modelId="{A49470CD-185F-4CBE-8A92-7DBD31D54FED}" type="sibTrans" cxnId="{8538A06A-FCD3-4A63-B978-27CC0B6CF77B}">
      <dgm:prSet/>
      <dgm:spPr/>
      <dgm:t>
        <a:bodyPr/>
        <a:lstStyle/>
        <a:p>
          <a:endParaRPr lang="en-US"/>
        </a:p>
      </dgm:t>
    </dgm:pt>
    <dgm:pt modelId="{228FD8BE-3042-41F4-962E-85138EAF4CA2}">
      <dgm:prSet phldrT="[Text]"/>
      <dgm:spPr/>
      <dgm:t>
        <a:bodyPr/>
        <a:lstStyle/>
        <a:p>
          <a:r>
            <a:rPr lang="en-US" dirty="0" smtClean="0"/>
            <a:t>Supporting evidence from text</a:t>
          </a:r>
          <a:endParaRPr lang="en-US" dirty="0"/>
        </a:p>
      </dgm:t>
    </dgm:pt>
    <dgm:pt modelId="{F7DF520B-DC96-4615-ABDC-DBDD4BCC0BE3}" type="parTrans" cxnId="{96C04844-8AB5-428F-AF48-812A9D9E6D1E}">
      <dgm:prSet/>
      <dgm:spPr/>
      <dgm:t>
        <a:bodyPr/>
        <a:lstStyle/>
        <a:p>
          <a:endParaRPr lang="en-US"/>
        </a:p>
      </dgm:t>
    </dgm:pt>
    <dgm:pt modelId="{71B5C9BF-F176-4EBC-BE43-96242A7DD7AF}" type="sibTrans" cxnId="{96C04844-8AB5-428F-AF48-812A9D9E6D1E}">
      <dgm:prSet/>
      <dgm:spPr/>
      <dgm:t>
        <a:bodyPr/>
        <a:lstStyle/>
        <a:p>
          <a:endParaRPr lang="en-US"/>
        </a:p>
      </dgm:t>
    </dgm:pt>
    <dgm:pt modelId="{EE6DE31A-12CC-4E6B-AEBC-B13AC2F36102}" type="pres">
      <dgm:prSet presAssocID="{45CDD375-511A-4098-9E40-12D195019142}" presName="hierChild1" presStyleCnt="0">
        <dgm:presLayoutVars>
          <dgm:chPref val="1"/>
          <dgm:dir/>
          <dgm:animOne val="branch"/>
          <dgm:animLvl val="lvl"/>
          <dgm:resizeHandles/>
        </dgm:presLayoutVars>
      </dgm:prSet>
      <dgm:spPr/>
      <dgm:t>
        <a:bodyPr/>
        <a:lstStyle/>
        <a:p>
          <a:endParaRPr lang="en-US"/>
        </a:p>
      </dgm:t>
    </dgm:pt>
    <dgm:pt modelId="{C374DD30-76DE-4FBC-B9E6-6EE6B504394C}" type="pres">
      <dgm:prSet presAssocID="{C53FA258-1DA9-45FA-B377-A8B57A8F2F1F}" presName="hierRoot1" presStyleCnt="0"/>
      <dgm:spPr/>
    </dgm:pt>
    <dgm:pt modelId="{E3E4B365-4410-4651-BDB5-8F274EE978B6}" type="pres">
      <dgm:prSet presAssocID="{C53FA258-1DA9-45FA-B377-A8B57A8F2F1F}" presName="composite" presStyleCnt="0"/>
      <dgm:spPr/>
    </dgm:pt>
    <dgm:pt modelId="{6CA872F2-EFA8-4156-8282-C2ABF0A8248F}" type="pres">
      <dgm:prSet presAssocID="{C53FA258-1DA9-45FA-B377-A8B57A8F2F1F}" presName="background" presStyleLbl="node0" presStyleIdx="0" presStyleCnt="1"/>
      <dgm:spPr/>
    </dgm:pt>
    <dgm:pt modelId="{8C5B7336-1C22-413C-B005-9B993BAEF5FF}" type="pres">
      <dgm:prSet presAssocID="{C53FA258-1DA9-45FA-B377-A8B57A8F2F1F}" presName="text" presStyleLbl="fgAcc0" presStyleIdx="0" presStyleCnt="1" custScaleX="455567" custScaleY="252764">
        <dgm:presLayoutVars>
          <dgm:chPref val="3"/>
        </dgm:presLayoutVars>
      </dgm:prSet>
      <dgm:spPr/>
      <dgm:t>
        <a:bodyPr/>
        <a:lstStyle/>
        <a:p>
          <a:endParaRPr lang="en-US"/>
        </a:p>
      </dgm:t>
    </dgm:pt>
    <dgm:pt modelId="{53D1AFA5-2DE7-4A8A-8531-46715EC08F0A}" type="pres">
      <dgm:prSet presAssocID="{C53FA258-1DA9-45FA-B377-A8B57A8F2F1F}" presName="hierChild2" presStyleCnt="0"/>
      <dgm:spPr/>
    </dgm:pt>
    <dgm:pt modelId="{08A57F74-D274-407B-A91D-82623EED5A83}" type="pres">
      <dgm:prSet presAssocID="{10F0FB04-90DE-4723-A2C9-A5506F1A82BE}" presName="Name10" presStyleLbl="parChTrans1D2" presStyleIdx="0" presStyleCnt="2"/>
      <dgm:spPr/>
      <dgm:t>
        <a:bodyPr/>
        <a:lstStyle/>
        <a:p>
          <a:endParaRPr lang="en-US"/>
        </a:p>
      </dgm:t>
    </dgm:pt>
    <dgm:pt modelId="{35CA2DF7-588F-4045-9588-0EF66F2DE119}" type="pres">
      <dgm:prSet presAssocID="{223DE6EB-9E17-47EE-9255-806B494B1E34}" presName="hierRoot2" presStyleCnt="0"/>
      <dgm:spPr/>
    </dgm:pt>
    <dgm:pt modelId="{3F3C14C2-00EF-4122-934F-AE82890B0CCE}" type="pres">
      <dgm:prSet presAssocID="{223DE6EB-9E17-47EE-9255-806B494B1E34}" presName="composite2" presStyleCnt="0"/>
      <dgm:spPr/>
    </dgm:pt>
    <dgm:pt modelId="{DDB628DF-71D7-4D75-BD20-46FB52E93D2A}" type="pres">
      <dgm:prSet presAssocID="{223DE6EB-9E17-47EE-9255-806B494B1E34}" presName="background2" presStyleLbl="node2" presStyleIdx="0" presStyleCnt="2"/>
      <dgm:spPr/>
    </dgm:pt>
    <dgm:pt modelId="{6F8B7541-0E89-4769-8BDD-F4200E29619A}" type="pres">
      <dgm:prSet presAssocID="{223DE6EB-9E17-47EE-9255-806B494B1E34}" presName="text2" presStyleLbl="fgAcc2" presStyleIdx="0" presStyleCnt="2" custScaleX="121407" custScaleY="156844">
        <dgm:presLayoutVars>
          <dgm:chPref val="3"/>
        </dgm:presLayoutVars>
      </dgm:prSet>
      <dgm:spPr/>
      <dgm:t>
        <a:bodyPr/>
        <a:lstStyle/>
        <a:p>
          <a:endParaRPr lang="en-US"/>
        </a:p>
      </dgm:t>
    </dgm:pt>
    <dgm:pt modelId="{E15D6688-B7BA-41AA-BD03-C73878253791}" type="pres">
      <dgm:prSet presAssocID="{223DE6EB-9E17-47EE-9255-806B494B1E34}" presName="hierChild3" presStyleCnt="0"/>
      <dgm:spPr/>
    </dgm:pt>
    <dgm:pt modelId="{962765EB-4DF3-4D65-ADF6-6C20C758DE18}" type="pres">
      <dgm:prSet presAssocID="{783106AB-994C-48B7-B30C-A1D6E772E3DC}" presName="Name17" presStyleLbl="parChTrans1D3" presStyleIdx="0" presStyleCnt="3"/>
      <dgm:spPr/>
      <dgm:t>
        <a:bodyPr/>
        <a:lstStyle/>
        <a:p>
          <a:endParaRPr lang="en-US"/>
        </a:p>
      </dgm:t>
    </dgm:pt>
    <dgm:pt modelId="{1EE68CCF-189E-49B0-900E-2B37E22DB4BE}" type="pres">
      <dgm:prSet presAssocID="{DD266979-9C61-4B0F-A27A-2015CCE1B8AC}" presName="hierRoot3" presStyleCnt="0"/>
      <dgm:spPr/>
    </dgm:pt>
    <dgm:pt modelId="{8990AD4B-A300-4433-8468-4387C024DA50}" type="pres">
      <dgm:prSet presAssocID="{DD266979-9C61-4B0F-A27A-2015CCE1B8AC}" presName="composite3" presStyleCnt="0"/>
      <dgm:spPr/>
    </dgm:pt>
    <dgm:pt modelId="{164DA309-AB1D-42FF-83D0-C61A460346EA}" type="pres">
      <dgm:prSet presAssocID="{DD266979-9C61-4B0F-A27A-2015CCE1B8AC}" presName="background3" presStyleLbl="node3" presStyleIdx="0" presStyleCnt="3"/>
      <dgm:spPr/>
    </dgm:pt>
    <dgm:pt modelId="{CA8AFF72-B57A-481F-9381-EF90F822E00B}" type="pres">
      <dgm:prSet presAssocID="{DD266979-9C61-4B0F-A27A-2015CCE1B8AC}" presName="text3" presStyleLbl="fgAcc3" presStyleIdx="0" presStyleCnt="3">
        <dgm:presLayoutVars>
          <dgm:chPref val="3"/>
        </dgm:presLayoutVars>
      </dgm:prSet>
      <dgm:spPr/>
      <dgm:t>
        <a:bodyPr/>
        <a:lstStyle/>
        <a:p>
          <a:endParaRPr lang="en-US"/>
        </a:p>
      </dgm:t>
    </dgm:pt>
    <dgm:pt modelId="{00E42E74-D652-4C28-BBD7-FA665A16CA8B}" type="pres">
      <dgm:prSet presAssocID="{DD266979-9C61-4B0F-A27A-2015CCE1B8AC}" presName="hierChild4" presStyleCnt="0"/>
      <dgm:spPr/>
    </dgm:pt>
    <dgm:pt modelId="{E698477C-D4E3-4E24-805F-AC77C57A357A}" type="pres">
      <dgm:prSet presAssocID="{DF23DAFF-9682-463C-9362-844D797717B7}" presName="Name17" presStyleLbl="parChTrans1D3" presStyleIdx="1" presStyleCnt="3"/>
      <dgm:spPr/>
      <dgm:t>
        <a:bodyPr/>
        <a:lstStyle/>
        <a:p>
          <a:endParaRPr lang="en-US"/>
        </a:p>
      </dgm:t>
    </dgm:pt>
    <dgm:pt modelId="{F1CB37B4-3996-43D5-9F22-0E4301E8677D}" type="pres">
      <dgm:prSet presAssocID="{8A2A7F79-A904-4F05-B072-8F3B3F1CA1CD}" presName="hierRoot3" presStyleCnt="0"/>
      <dgm:spPr/>
    </dgm:pt>
    <dgm:pt modelId="{95DC7937-47BE-4B10-8634-0F1DED9619AA}" type="pres">
      <dgm:prSet presAssocID="{8A2A7F79-A904-4F05-B072-8F3B3F1CA1CD}" presName="composite3" presStyleCnt="0"/>
      <dgm:spPr/>
    </dgm:pt>
    <dgm:pt modelId="{5E0FCF8F-BD51-4607-B839-B6584E712766}" type="pres">
      <dgm:prSet presAssocID="{8A2A7F79-A904-4F05-B072-8F3B3F1CA1CD}" presName="background3" presStyleLbl="node3" presStyleIdx="1" presStyleCnt="3"/>
      <dgm:spPr/>
    </dgm:pt>
    <dgm:pt modelId="{F498081F-E5C6-433F-AB0B-9F63546000B8}" type="pres">
      <dgm:prSet presAssocID="{8A2A7F79-A904-4F05-B072-8F3B3F1CA1CD}" presName="text3" presStyleLbl="fgAcc3" presStyleIdx="1" presStyleCnt="3">
        <dgm:presLayoutVars>
          <dgm:chPref val="3"/>
        </dgm:presLayoutVars>
      </dgm:prSet>
      <dgm:spPr/>
      <dgm:t>
        <a:bodyPr/>
        <a:lstStyle/>
        <a:p>
          <a:endParaRPr lang="en-US"/>
        </a:p>
      </dgm:t>
    </dgm:pt>
    <dgm:pt modelId="{64714E20-E9E8-4A5F-AB47-4067D0F66142}" type="pres">
      <dgm:prSet presAssocID="{8A2A7F79-A904-4F05-B072-8F3B3F1CA1CD}" presName="hierChild4" presStyleCnt="0"/>
      <dgm:spPr/>
    </dgm:pt>
    <dgm:pt modelId="{97830CD4-3F77-4554-9E49-854AFD20BFF5}" type="pres">
      <dgm:prSet presAssocID="{83324FBE-42EE-4E33-9745-5F456E1948DB}" presName="Name10" presStyleLbl="parChTrans1D2" presStyleIdx="1" presStyleCnt="2"/>
      <dgm:spPr/>
      <dgm:t>
        <a:bodyPr/>
        <a:lstStyle/>
        <a:p>
          <a:endParaRPr lang="en-US"/>
        </a:p>
      </dgm:t>
    </dgm:pt>
    <dgm:pt modelId="{1E1C1965-6DF7-4081-A9DC-FFCE8DA4AE4E}" type="pres">
      <dgm:prSet presAssocID="{D8ED9CE8-EEFA-49C6-9E28-76DF13BBAA8F}" presName="hierRoot2" presStyleCnt="0"/>
      <dgm:spPr/>
    </dgm:pt>
    <dgm:pt modelId="{D45DFC31-99EB-4AC4-AB85-1DBA1BC2DB5B}" type="pres">
      <dgm:prSet presAssocID="{D8ED9CE8-EEFA-49C6-9E28-76DF13BBAA8F}" presName="composite2" presStyleCnt="0"/>
      <dgm:spPr/>
    </dgm:pt>
    <dgm:pt modelId="{58CB9773-DFE4-48D5-842C-CCEF71DA2EBE}" type="pres">
      <dgm:prSet presAssocID="{D8ED9CE8-EEFA-49C6-9E28-76DF13BBAA8F}" presName="background2" presStyleLbl="node2" presStyleIdx="1" presStyleCnt="2"/>
      <dgm:spPr/>
    </dgm:pt>
    <dgm:pt modelId="{62F8F6ED-142D-4850-9834-0533624CF06E}" type="pres">
      <dgm:prSet presAssocID="{D8ED9CE8-EEFA-49C6-9E28-76DF13BBAA8F}" presName="text2" presStyleLbl="fgAcc2" presStyleIdx="1" presStyleCnt="2" custScaleX="138021" custScaleY="146737">
        <dgm:presLayoutVars>
          <dgm:chPref val="3"/>
        </dgm:presLayoutVars>
      </dgm:prSet>
      <dgm:spPr/>
      <dgm:t>
        <a:bodyPr/>
        <a:lstStyle/>
        <a:p>
          <a:endParaRPr lang="en-US"/>
        </a:p>
      </dgm:t>
    </dgm:pt>
    <dgm:pt modelId="{A86FFEDD-BE2F-4F57-B0F8-7A5DCA4FAB9D}" type="pres">
      <dgm:prSet presAssocID="{D8ED9CE8-EEFA-49C6-9E28-76DF13BBAA8F}" presName="hierChild3" presStyleCnt="0"/>
      <dgm:spPr/>
    </dgm:pt>
    <dgm:pt modelId="{830D6741-FBE3-4689-96EE-92CAA92FFB4F}" type="pres">
      <dgm:prSet presAssocID="{F7DF520B-DC96-4615-ABDC-DBDD4BCC0BE3}" presName="Name17" presStyleLbl="parChTrans1D3" presStyleIdx="2" presStyleCnt="3"/>
      <dgm:spPr/>
      <dgm:t>
        <a:bodyPr/>
        <a:lstStyle/>
        <a:p>
          <a:endParaRPr lang="en-US"/>
        </a:p>
      </dgm:t>
    </dgm:pt>
    <dgm:pt modelId="{42D1AB44-7A11-423E-BD26-42219E7E9051}" type="pres">
      <dgm:prSet presAssocID="{228FD8BE-3042-41F4-962E-85138EAF4CA2}" presName="hierRoot3" presStyleCnt="0"/>
      <dgm:spPr/>
    </dgm:pt>
    <dgm:pt modelId="{5C8C291B-0B0C-426B-9435-B91ACB0AD62B}" type="pres">
      <dgm:prSet presAssocID="{228FD8BE-3042-41F4-962E-85138EAF4CA2}" presName="composite3" presStyleCnt="0"/>
      <dgm:spPr/>
    </dgm:pt>
    <dgm:pt modelId="{68EC9581-5965-4EDA-9E70-0DEDE73226FB}" type="pres">
      <dgm:prSet presAssocID="{228FD8BE-3042-41F4-962E-85138EAF4CA2}" presName="background3" presStyleLbl="node3" presStyleIdx="2" presStyleCnt="3"/>
      <dgm:spPr/>
    </dgm:pt>
    <dgm:pt modelId="{0B04925F-DCE1-4EA8-AA61-9ABD91346304}" type="pres">
      <dgm:prSet presAssocID="{228FD8BE-3042-41F4-962E-85138EAF4CA2}" presName="text3" presStyleLbl="fgAcc3" presStyleIdx="2" presStyleCnt="3">
        <dgm:presLayoutVars>
          <dgm:chPref val="3"/>
        </dgm:presLayoutVars>
      </dgm:prSet>
      <dgm:spPr/>
      <dgm:t>
        <a:bodyPr/>
        <a:lstStyle/>
        <a:p>
          <a:endParaRPr lang="en-US"/>
        </a:p>
      </dgm:t>
    </dgm:pt>
    <dgm:pt modelId="{F23E229A-7473-4EED-9493-0DBF8132F56D}" type="pres">
      <dgm:prSet presAssocID="{228FD8BE-3042-41F4-962E-85138EAF4CA2}" presName="hierChild4" presStyleCnt="0"/>
      <dgm:spPr/>
    </dgm:pt>
  </dgm:ptLst>
  <dgm:cxnLst>
    <dgm:cxn modelId="{92F9CDDA-0786-4A50-9A11-F484E9694BC7}" type="presOf" srcId="{10F0FB04-90DE-4723-A2C9-A5506F1A82BE}" destId="{08A57F74-D274-407B-A91D-82623EED5A83}" srcOrd="0" destOrd="0" presId="urn:microsoft.com/office/officeart/2005/8/layout/hierarchy1"/>
    <dgm:cxn modelId="{FDBB9704-EC1F-40ED-BF48-B205C72E7FF3}" type="presOf" srcId="{D8ED9CE8-EEFA-49C6-9E28-76DF13BBAA8F}" destId="{62F8F6ED-142D-4850-9834-0533624CF06E}" srcOrd="0" destOrd="0" presId="urn:microsoft.com/office/officeart/2005/8/layout/hierarchy1"/>
    <dgm:cxn modelId="{75CA84DB-1231-4FAF-983D-3C096DFD4539}" type="presOf" srcId="{83324FBE-42EE-4E33-9745-5F456E1948DB}" destId="{97830CD4-3F77-4554-9E49-854AFD20BFF5}" srcOrd="0" destOrd="0" presId="urn:microsoft.com/office/officeart/2005/8/layout/hierarchy1"/>
    <dgm:cxn modelId="{96C04844-8AB5-428F-AF48-812A9D9E6D1E}" srcId="{D8ED9CE8-EEFA-49C6-9E28-76DF13BBAA8F}" destId="{228FD8BE-3042-41F4-962E-85138EAF4CA2}" srcOrd="0" destOrd="0" parTransId="{F7DF520B-DC96-4615-ABDC-DBDD4BCC0BE3}" sibTransId="{71B5C9BF-F176-4EBC-BE43-96242A7DD7AF}"/>
    <dgm:cxn modelId="{371AAD1E-7D9C-4CDC-BF25-32B7A99C8F8B}" srcId="{223DE6EB-9E17-47EE-9255-806B494B1E34}" destId="{DD266979-9C61-4B0F-A27A-2015CCE1B8AC}" srcOrd="0" destOrd="0" parTransId="{783106AB-994C-48B7-B30C-A1D6E772E3DC}" sibTransId="{42102887-4E6D-4F82-9A2A-E2D3C99A0141}"/>
    <dgm:cxn modelId="{9BF866F0-6854-47C7-833D-761C7748545C}" srcId="{45CDD375-511A-4098-9E40-12D195019142}" destId="{C53FA258-1DA9-45FA-B377-A8B57A8F2F1F}" srcOrd="0" destOrd="0" parTransId="{343608AC-A9DA-4C86-B576-5D502F1B41D8}" sibTransId="{C4EF0755-F251-4E31-9C51-82B82FB5F89C}"/>
    <dgm:cxn modelId="{6C31FCAD-9BA4-495C-BE3A-5339FB624396}" srcId="{C53FA258-1DA9-45FA-B377-A8B57A8F2F1F}" destId="{223DE6EB-9E17-47EE-9255-806B494B1E34}" srcOrd="0" destOrd="0" parTransId="{10F0FB04-90DE-4723-A2C9-A5506F1A82BE}" sibTransId="{83BF7ADB-E63A-47E9-9008-44A3A0171092}"/>
    <dgm:cxn modelId="{8538A06A-FCD3-4A63-B978-27CC0B6CF77B}" srcId="{C53FA258-1DA9-45FA-B377-A8B57A8F2F1F}" destId="{D8ED9CE8-EEFA-49C6-9E28-76DF13BBAA8F}" srcOrd="1" destOrd="0" parTransId="{83324FBE-42EE-4E33-9745-5F456E1948DB}" sibTransId="{A49470CD-185F-4CBE-8A92-7DBD31D54FED}"/>
    <dgm:cxn modelId="{F324B41B-E06D-44EC-B550-937F8EA2BF15}" type="presOf" srcId="{45CDD375-511A-4098-9E40-12D195019142}" destId="{EE6DE31A-12CC-4E6B-AEBC-B13AC2F36102}" srcOrd="0" destOrd="0" presId="urn:microsoft.com/office/officeart/2005/8/layout/hierarchy1"/>
    <dgm:cxn modelId="{E36FA217-D6D1-4D9B-9A06-0A529F92AACE}" type="presOf" srcId="{228FD8BE-3042-41F4-962E-85138EAF4CA2}" destId="{0B04925F-DCE1-4EA8-AA61-9ABD91346304}" srcOrd="0" destOrd="0" presId="urn:microsoft.com/office/officeart/2005/8/layout/hierarchy1"/>
    <dgm:cxn modelId="{9B9D9316-6D74-440C-8ABE-EE15B4A9E5ED}" type="presOf" srcId="{DF23DAFF-9682-463C-9362-844D797717B7}" destId="{E698477C-D4E3-4E24-805F-AC77C57A357A}" srcOrd="0" destOrd="0" presId="urn:microsoft.com/office/officeart/2005/8/layout/hierarchy1"/>
    <dgm:cxn modelId="{563FF86C-848C-4DFA-A01C-330006A07249}" srcId="{223DE6EB-9E17-47EE-9255-806B494B1E34}" destId="{8A2A7F79-A904-4F05-B072-8F3B3F1CA1CD}" srcOrd="1" destOrd="0" parTransId="{DF23DAFF-9682-463C-9362-844D797717B7}" sibTransId="{C7B1D044-96FA-4D53-9568-BE0D37563721}"/>
    <dgm:cxn modelId="{D7BDCF7D-7C8E-4CA0-ACCB-6F19516D73F6}" type="presOf" srcId="{C53FA258-1DA9-45FA-B377-A8B57A8F2F1F}" destId="{8C5B7336-1C22-413C-B005-9B993BAEF5FF}" srcOrd="0" destOrd="0" presId="urn:microsoft.com/office/officeart/2005/8/layout/hierarchy1"/>
    <dgm:cxn modelId="{98B7C7EC-4F19-473E-A82C-FA0F5D51F64E}" type="presOf" srcId="{DD266979-9C61-4B0F-A27A-2015CCE1B8AC}" destId="{CA8AFF72-B57A-481F-9381-EF90F822E00B}" srcOrd="0" destOrd="0" presId="urn:microsoft.com/office/officeart/2005/8/layout/hierarchy1"/>
    <dgm:cxn modelId="{6A700BC9-C67F-4BEF-863C-609A3A666AD7}" type="presOf" srcId="{223DE6EB-9E17-47EE-9255-806B494B1E34}" destId="{6F8B7541-0E89-4769-8BDD-F4200E29619A}" srcOrd="0" destOrd="0" presId="urn:microsoft.com/office/officeart/2005/8/layout/hierarchy1"/>
    <dgm:cxn modelId="{E42B5296-8E5B-4065-9EDA-05AEFEDCBFBF}" type="presOf" srcId="{F7DF520B-DC96-4615-ABDC-DBDD4BCC0BE3}" destId="{830D6741-FBE3-4689-96EE-92CAA92FFB4F}" srcOrd="0" destOrd="0" presId="urn:microsoft.com/office/officeart/2005/8/layout/hierarchy1"/>
    <dgm:cxn modelId="{A0AC6EA0-18CD-4FA4-8F6D-38B42B291958}" type="presOf" srcId="{783106AB-994C-48B7-B30C-A1D6E772E3DC}" destId="{962765EB-4DF3-4D65-ADF6-6C20C758DE18}" srcOrd="0" destOrd="0" presId="urn:microsoft.com/office/officeart/2005/8/layout/hierarchy1"/>
    <dgm:cxn modelId="{69BAE7EF-4954-4220-8F00-ACEEE8256CA5}" type="presOf" srcId="{8A2A7F79-A904-4F05-B072-8F3B3F1CA1CD}" destId="{F498081F-E5C6-433F-AB0B-9F63546000B8}" srcOrd="0" destOrd="0" presId="urn:microsoft.com/office/officeart/2005/8/layout/hierarchy1"/>
    <dgm:cxn modelId="{4CDA7BA6-F805-4D8F-B0CF-CA7BAE359EF6}" type="presParOf" srcId="{EE6DE31A-12CC-4E6B-AEBC-B13AC2F36102}" destId="{C374DD30-76DE-4FBC-B9E6-6EE6B504394C}" srcOrd="0" destOrd="0" presId="urn:microsoft.com/office/officeart/2005/8/layout/hierarchy1"/>
    <dgm:cxn modelId="{5CCB8B96-2611-4B3A-959F-97204D8C2E87}" type="presParOf" srcId="{C374DD30-76DE-4FBC-B9E6-6EE6B504394C}" destId="{E3E4B365-4410-4651-BDB5-8F274EE978B6}" srcOrd="0" destOrd="0" presId="urn:microsoft.com/office/officeart/2005/8/layout/hierarchy1"/>
    <dgm:cxn modelId="{AE03DA83-0FE8-4377-9DA3-D878171F3913}" type="presParOf" srcId="{E3E4B365-4410-4651-BDB5-8F274EE978B6}" destId="{6CA872F2-EFA8-4156-8282-C2ABF0A8248F}" srcOrd="0" destOrd="0" presId="urn:microsoft.com/office/officeart/2005/8/layout/hierarchy1"/>
    <dgm:cxn modelId="{9D18E739-F4D1-450E-9E4F-C2BC81A20898}" type="presParOf" srcId="{E3E4B365-4410-4651-BDB5-8F274EE978B6}" destId="{8C5B7336-1C22-413C-B005-9B993BAEF5FF}" srcOrd="1" destOrd="0" presId="urn:microsoft.com/office/officeart/2005/8/layout/hierarchy1"/>
    <dgm:cxn modelId="{731F0A48-5FA7-4BBD-B2B5-A49265D5C72B}" type="presParOf" srcId="{C374DD30-76DE-4FBC-B9E6-6EE6B504394C}" destId="{53D1AFA5-2DE7-4A8A-8531-46715EC08F0A}" srcOrd="1" destOrd="0" presId="urn:microsoft.com/office/officeart/2005/8/layout/hierarchy1"/>
    <dgm:cxn modelId="{8CB48061-B2E2-4BBB-8B97-0C142E720F31}" type="presParOf" srcId="{53D1AFA5-2DE7-4A8A-8531-46715EC08F0A}" destId="{08A57F74-D274-407B-A91D-82623EED5A83}" srcOrd="0" destOrd="0" presId="urn:microsoft.com/office/officeart/2005/8/layout/hierarchy1"/>
    <dgm:cxn modelId="{07837B73-7212-4353-984C-ABB060162651}" type="presParOf" srcId="{53D1AFA5-2DE7-4A8A-8531-46715EC08F0A}" destId="{35CA2DF7-588F-4045-9588-0EF66F2DE119}" srcOrd="1" destOrd="0" presId="urn:microsoft.com/office/officeart/2005/8/layout/hierarchy1"/>
    <dgm:cxn modelId="{51E32712-1AE0-4455-939B-87205F44D8EB}" type="presParOf" srcId="{35CA2DF7-588F-4045-9588-0EF66F2DE119}" destId="{3F3C14C2-00EF-4122-934F-AE82890B0CCE}" srcOrd="0" destOrd="0" presId="urn:microsoft.com/office/officeart/2005/8/layout/hierarchy1"/>
    <dgm:cxn modelId="{D3964207-A5B6-41DC-9F29-953262A3CC84}" type="presParOf" srcId="{3F3C14C2-00EF-4122-934F-AE82890B0CCE}" destId="{DDB628DF-71D7-4D75-BD20-46FB52E93D2A}" srcOrd="0" destOrd="0" presId="urn:microsoft.com/office/officeart/2005/8/layout/hierarchy1"/>
    <dgm:cxn modelId="{98258412-FB3C-419C-8EB2-0E9D17A85751}" type="presParOf" srcId="{3F3C14C2-00EF-4122-934F-AE82890B0CCE}" destId="{6F8B7541-0E89-4769-8BDD-F4200E29619A}" srcOrd="1" destOrd="0" presId="urn:microsoft.com/office/officeart/2005/8/layout/hierarchy1"/>
    <dgm:cxn modelId="{1968373F-5510-4AB4-A559-BEEC1EB4C7F8}" type="presParOf" srcId="{35CA2DF7-588F-4045-9588-0EF66F2DE119}" destId="{E15D6688-B7BA-41AA-BD03-C73878253791}" srcOrd="1" destOrd="0" presId="urn:microsoft.com/office/officeart/2005/8/layout/hierarchy1"/>
    <dgm:cxn modelId="{AD0406C4-109F-4601-B25F-C77A3294E1A1}" type="presParOf" srcId="{E15D6688-B7BA-41AA-BD03-C73878253791}" destId="{962765EB-4DF3-4D65-ADF6-6C20C758DE18}" srcOrd="0" destOrd="0" presId="urn:microsoft.com/office/officeart/2005/8/layout/hierarchy1"/>
    <dgm:cxn modelId="{78A27EF3-E455-4251-8BA0-56AF023DC27C}" type="presParOf" srcId="{E15D6688-B7BA-41AA-BD03-C73878253791}" destId="{1EE68CCF-189E-49B0-900E-2B37E22DB4BE}" srcOrd="1" destOrd="0" presId="urn:microsoft.com/office/officeart/2005/8/layout/hierarchy1"/>
    <dgm:cxn modelId="{C5F9C498-560D-4D8E-B2F2-C8DEDE6F1F7B}" type="presParOf" srcId="{1EE68CCF-189E-49B0-900E-2B37E22DB4BE}" destId="{8990AD4B-A300-4433-8468-4387C024DA50}" srcOrd="0" destOrd="0" presId="urn:microsoft.com/office/officeart/2005/8/layout/hierarchy1"/>
    <dgm:cxn modelId="{E9D33EE0-C0CD-41DA-B9EE-6FDD395022B6}" type="presParOf" srcId="{8990AD4B-A300-4433-8468-4387C024DA50}" destId="{164DA309-AB1D-42FF-83D0-C61A460346EA}" srcOrd="0" destOrd="0" presId="urn:microsoft.com/office/officeart/2005/8/layout/hierarchy1"/>
    <dgm:cxn modelId="{BCC6E2B6-18B6-4864-A89C-B760ED929B51}" type="presParOf" srcId="{8990AD4B-A300-4433-8468-4387C024DA50}" destId="{CA8AFF72-B57A-481F-9381-EF90F822E00B}" srcOrd="1" destOrd="0" presId="urn:microsoft.com/office/officeart/2005/8/layout/hierarchy1"/>
    <dgm:cxn modelId="{8EC390AE-4731-4329-8BDE-5FD81CBEF69E}" type="presParOf" srcId="{1EE68CCF-189E-49B0-900E-2B37E22DB4BE}" destId="{00E42E74-D652-4C28-BBD7-FA665A16CA8B}" srcOrd="1" destOrd="0" presId="urn:microsoft.com/office/officeart/2005/8/layout/hierarchy1"/>
    <dgm:cxn modelId="{EA92E672-31D0-41E7-90D6-E7640D25A6EC}" type="presParOf" srcId="{E15D6688-B7BA-41AA-BD03-C73878253791}" destId="{E698477C-D4E3-4E24-805F-AC77C57A357A}" srcOrd="2" destOrd="0" presId="urn:microsoft.com/office/officeart/2005/8/layout/hierarchy1"/>
    <dgm:cxn modelId="{2DF02EC8-6BE4-47F3-B396-2D43D3B39A05}" type="presParOf" srcId="{E15D6688-B7BA-41AA-BD03-C73878253791}" destId="{F1CB37B4-3996-43D5-9F22-0E4301E8677D}" srcOrd="3" destOrd="0" presId="urn:microsoft.com/office/officeart/2005/8/layout/hierarchy1"/>
    <dgm:cxn modelId="{44959C0F-5160-42F2-B70A-44FC019CA5B0}" type="presParOf" srcId="{F1CB37B4-3996-43D5-9F22-0E4301E8677D}" destId="{95DC7937-47BE-4B10-8634-0F1DED9619AA}" srcOrd="0" destOrd="0" presId="urn:microsoft.com/office/officeart/2005/8/layout/hierarchy1"/>
    <dgm:cxn modelId="{709CEBA9-505D-4682-9EB2-9515C530EAF2}" type="presParOf" srcId="{95DC7937-47BE-4B10-8634-0F1DED9619AA}" destId="{5E0FCF8F-BD51-4607-B839-B6584E712766}" srcOrd="0" destOrd="0" presId="urn:microsoft.com/office/officeart/2005/8/layout/hierarchy1"/>
    <dgm:cxn modelId="{4DB04AAC-2B28-46E5-900A-9A2ACBE72EFE}" type="presParOf" srcId="{95DC7937-47BE-4B10-8634-0F1DED9619AA}" destId="{F498081F-E5C6-433F-AB0B-9F63546000B8}" srcOrd="1" destOrd="0" presId="urn:microsoft.com/office/officeart/2005/8/layout/hierarchy1"/>
    <dgm:cxn modelId="{7C08D773-90F3-4A2A-AE2A-D29FC78A2981}" type="presParOf" srcId="{F1CB37B4-3996-43D5-9F22-0E4301E8677D}" destId="{64714E20-E9E8-4A5F-AB47-4067D0F66142}" srcOrd="1" destOrd="0" presId="urn:microsoft.com/office/officeart/2005/8/layout/hierarchy1"/>
    <dgm:cxn modelId="{DCB70C1C-D8B3-4599-83AF-87666AAB8BA1}" type="presParOf" srcId="{53D1AFA5-2DE7-4A8A-8531-46715EC08F0A}" destId="{97830CD4-3F77-4554-9E49-854AFD20BFF5}" srcOrd="2" destOrd="0" presId="urn:microsoft.com/office/officeart/2005/8/layout/hierarchy1"/>
    <dgm:cxn modelId="{9D31E9C6-1DDC-498C-ADA1-FDC8D27E3B90}" type="presParOf" srcId="{53D1AFA5-2DE7-4A8A-8531-46715EC08F0A}" destId="{1E1C1965-6DF7-4081-A9DC-FFCE8DA4AE4E}" srcOrd="3" destOrd="0" presId="urn:microsoft.com/office/officeart/2005/8/layout/hierarchy1"/>
    <dgm:cxn modelId="{C3F5AA53-B69D-4017-A04D-2598E497242D}" type="presParOf" srcId="{1E1C1965-6DF7-4081-A9DC-FFCE8DA4AE4E}" destId="{D45DFC31-99EB-4AC4-AB85-1DBA1BC2DB5B}" srcOrd="0" destOrd="0" presId="urn:microsoft.com/office/officeart/2005/8/layout/hierarchy1"/>
    <dgm:cxn modelId="{0D2F2018-1B9C-4B02-B402-735817111B50}" type="presParOf" srcId="{D45DFC31-99EB-4AC4-AB85-1DBA1BC2DB5B}" destId="{58CB9773-DFE4-48D5-842C-CCEF71DA2EBE}" srcOrd="0" destOrd="0" presId="urn:microsoft.com/office/officeart/2005/8/layout/hierarchy1"/>
    <dgm:cxn modelId="{6DE3C88F-A3B9-4B95-B4B4-BB6BB59CB45F}" type="presParOf" srcId="{D45DFC31-99EB-4AC4-AB85-1DBA1BC2DB5B}" destId="{62F8F6ED-142D-4850-9834-0533624CF06E}" srcOrd="1" destOrd="0" presId="urn:microsoft.com/office/officeart/2005/8/layout/hierarchy1"/>
    <dgm:cxn modelId="{30AE51A5-6D13-49CD-840E-6233BDD2B8DA}" type="presParOf" srcId="{1E1C1965-6DF7-4081-A9DC-FFCE8DA4AE4E}" destId="{A86FFEDD-BE2F-4F57-B0F8-7A5DCA4FAB9D}" srcOrd="1" destOrd="0" presId="urn:microsoft.com/office/officeart/2005/8/layout/hierarchy1"/>
    <dgm:cxn modelId="{83467C5C-DF4F-486B-B337-0DD378A2D730}" type="presParOf" srcId="{A86FFEDD-BE2F-4F57-B0F8-7A5DCA4FAB9D}" destId="{830D6741-FBE3-4689-96EE-92CAA92FFB4F}" srcOrd="0" destOrd="0" presId="urn:microsoft.com/office/officeart/2005/8/layout/hierarchy1"/>
    <dgm:cxn modelId="{F1F8E956-974E-4747-AFF1-35AF830FAC0F}" type="presParOf" srcId="{A86FFEDD-BE2F-4F57-B0F8-7A5DCA4FAB9D}" destId="{42D1AB44-7A11-423E-BD26-42219E7E9051}" srcOrd="1" destOrd="0" presId="urn:microsoft.com/office/officeart/2005/8/layout/hierarchy1"/>
    <dgm:cxn modelId="{EA947E93-7AF6-4C57-A489-DE1B005F4DA6}" type="presParOf" srcId="{42D1AB44-7A11-423E-BD26-42219E7E9051}" destId="{5C8C291B-0B0C-426B-9435-B91ACB0AD62B}" srcOrd="0" destOrd="0" presId="urn:microsoft.com/office/officeart/2005/8/layout/hierarchy1"/>
    <dgm:cxn modelId="{40828F78-D870-41F1-92C4-FC0F2EEA5057}" type="presParOf" srcId="{5C8C291B-0B0C-426B-9435-B91ACB0AD62B}" destId="{68EC9581-5965-4EDA-9E70-0DEDE73226FB}" srcOrd="0" destOrd="0" presId="urn:microsoft.com/office/officeart/2005/8/layout/hierarchy1"/>
    <dgm:cxn modelId="{A5EC7DE1-A1E1-4F29-B6DC-0358619F90C3}" type="presParOf" srcId="{5C8C291B-0B0C-426B-9435-B91ACB0AD62B}" destId="{0B04925F-DCE1-4EA8-AA61-9ABD91346304}" srcOrd="1" destOrd="0" presId="urn:microsoft.com/office/officeart/2005/8/layout/hierarchy1"/>
    <dgm:cxn modelId="{0252A128-7EB6-447D-91DD-6033EEAD9DE6}" type="presParOf" srcId="{42D1AB44-7A11-423E-BD26-42219E7E9051}" destId="{F23E229A-7473-4EED-9493-0DBF8132F56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C3519CC-5034-40F0-85D8-5AD18CD90A3E}"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8FD051F5-E1D8-4C55-BCCD-05D61B3229E2}">
      <dgm:prSet phldrT="[Text]"/>
      <dgm:spPr/>
      <dgm:t>
        <a:bodyPr/>
        <a:lstStyle/>
        <a:p>
          <a:r>
            <a:rPr lang="en-US" dirty="0" smtClean="0"/>
            <a:t>Claim: lead in, claim and 3 Points</a:t>
          </a:r>
          <a:endParaRPr lang="en-US" dirty="0"/>
        </a:p>
      </dgm:t>
    </dgm:pt>
    <dgm:pt modelId="{BDBDE3AA-1C23-4693-A441-1241F191498A}" type="parTrans" cxnId="{CAEE17CC-C425-4F35-9DC1-B0362D23E654}">
      <dgm:prSet/>
      <dgm:spPr/>
      <dgm:t>
        <a:bodyPr/>
        <a:lstStyle/>
        <a:p>
          <a:endParaRPr lang="en-US"/>
        </a:p>
      </dgm:t>
    </dgm:pt>
    <dgm:pt modelId="{0710BC62-0FDF-459A-8831-FB34559297A9}" type="sibTrans" cxnId="{CAEE17CC-C425-4F35-9DC1-B0362D23E654}">
      <dgm:prSet/>
      <dgm:spPr/>
      <dgm:t>
        <a:bodyPr/>
        <a:lstStyle/>
        <a:p>
          <a:endParaRPr lang="en-US"/>
        </a:p>
      </dgm:t>
    </dgm:pt>
    <dgm:pt modelId="{B6990F55-99FC-4FBB-AB98-4444D7E55A64}">
      <dgm:prSet phldrT="[Text]"/>
      <dgm:spPr/>
      <dgm:t>
        <a:bodyPr/>
        <a:lstStyle/>
        <a:p>
          <a:r>
            <a:rPr lang="en-US" dirty="0" smtClean="0"/>
            <a:t>1</a:t>
          </a:r>
          <a:r>
            <a:rPr lang="en-US" baseline="30000" dirty="0" smtClean="0"/>
            <a:t>st</a:t>
          </a:r>
          <a:r>
            <a:rPr lang="en-US" dirty="0" smtClean="0"/>
            <a:t> Point of Claim</a:t>
          </a:r>
          <a:endParaRPr lang="en-US" dirty="0"/>
        </a:p>
      </dgm:t>
    </dgm:pt>
    <dgm:pt modelId="{33C7D38B-3D9B-4040-8B31-762E67DCD027}" type="parTrans" cxnId="{4BD41A44-7475-4129-8DEA-301FEA0758AE}">
      <dgm:prSet/>
      <dgm:spPr/>
      <dgm:t>
        <a:bodyPr/>
        <a:lstStyle/>
        <a:p>
          <a:endParaRPr lang="en-US"/>
        </a:p>
      </dgm:t>
    </dgm:pt>
    <dgm:pt modelId="{BDF96BD0-0AA9-4285-A099-F8F7DB599CDD}" type="sibTrans" cxnId="{4BD41A44-7475-4129-8DEA-301FEA0758AE}">
      <dgm:prSet/>
      <dgm:spPr/>
      <dgm:t>
        <a:bodyPr/>
        <a:lstStyle/>
        <a:p>
          <a:endParaRPr lang="en-US"/>
        </a:p>
      </dgm:t>
    </dgm:pt>
    <dgm:pt modelId="{331C2F86-373E-4E3D-8C80-00F94DEBB2F4}">
      <dgm:prSet phldrT="[Text]"/>
      <dgm:spPr/>
      <dgm:t>
        <a:bodyPr/>
        <a:lstStyle/>
        <a:p>
          <a:r>
            <a:rPr lang="en-US" dirty="0" smtClean="0"/>
            <a:t>Cited Evidence</a:t>
          </a:r>
          <a:endParaRPr lang="en-US" dirty="0"/>
        </a:p>
      </dgm:t>
    </dgm:pt>
    <dgm:pt modelId="{21373F7E-C229-4764-A80A-2878E09C8CF1}" type="parTrans" cxnId="{B2FCA725-F8F9-4EF5-8336-21AE780849F5}">
      <dgm:prSet/>
      <dgm:spPr/>
      <dgm:t>
        <a:bodyPr/>
        <a:lstStyle/>
        <a:p>
          <a:endParaRPr lang="en-US"/>
        </a:p>
      </dgm:t>
    </dgm:pt>
    <dgm:pt modelId="{DD477CA0-1153-4AAF-894D-844AB7D7C27B}" type="sibTrans" cxnId="{B2FCA725-F8F9-4EF5-8336-21AE780849F5}">
      <dgm:prSet/>
      <dgm:spPr/>
      <dgm:t>
        <a:bodyPr/>
        <a:lstStyle/>
        <a:p>
          <a:endParaRPr lang="en-US"/>
        </a:p>
      </dgm:t>
    </dgm:pt>
    <dgm:pt modelId="{ACA6CF8D-0FC1-4786-8FAA-CD078052616E}">
      <dgm:prSet phldrT="[Text]"/>
      <dgm:spPr/>
      <dgm:t>
        <a:bodyPr/>
        <a:lstStyle/>
        <a:p>
          <a:r>
            <a:rPr lang="en-US" dirty="0" smtClean="0"/>
            <a:t>Cited Evidence</a:t>
          </a:r>
          <a:endParaRPr lang="en-US" dirty="0"/>
        </a:p>
      </dgm:t>
    </dgm:pt>
    <dgm:pt modelId="{3E62977C-31A1-4A57-ABF6-42F2D91F71E0}" type="parTrans" cxnId="{598D432C-8448-463A-ABF1-0CAB93528CA1}">
      <dgm:prSet/>
      <dgm:spPr/>
      <dgm:t>
        <a:bodyPr/>
        <a:lstStyle/>
        <a:p>
          <a:endParaRPr lang="en-US"/>
        </a:p>
      </dgm:t>
    </dgm:pt>
    <dgm:pt modelId="{72CB4567-D319-4D63-8F01-25F94B30F9EC}" type="sibTrans" cxnId="{598D432C-8448-463A-ABF1-0CAB93528CA1}">
      <dgm:prSet/>
      <dgm:spPr/>
      <dgm:t>
        <a:bodyPr/>
        <a:lstStyle/>
        <a:p>
          <a:endParaRPr lang="en-US"/>
        </a:p>
      </dgm:t>
    </dgm:pt>
    <dgm:pt modelId="{FA57A6DE-D036-4F36-B0DB-36742D7DDF8B}">
      <dgm:prSet phldrT="[Text]"/>
      <dgm:spPr/>
      <dgm:t>
        <a:bodyPr/>
        <a:lstStyle/>
        <a:p>
          <a:r>
            <a:rPr lang="en-US" dirty="0" smtClean="0"/>
            <a:t>2</a:t>
          </a:r>
          <a:r>
            <a:rPr lang="en-US" baseline="30000" dirty="0" smtClean="0"/>
            <a:t>nd</a:t>
          </a:r>
          <a:r>
            <a:rPr lang="en-US" dirty="0" smtClean="0"/>
            <a:t> Point of Claim</a:t>
          </a:r>
          <a:endParaRPr lang="en-US" dirty="0"/>
        </a:p>
      </dgm:t>
    </dgm:pt>
    <dgm:pt modelId="{79A47477-AE67-42BF-8C71-EF5A0D7F5396}" type="parTrans" cxnId="{387CE43C-B2DE-4C1A-AC36-459AE27AA200}">
      <dgm:prSet/>
      <dgm:spPr/>
      <dgm:t>
        <a:bodyPr/>
        <a:lstStyle/>
        <a:p>
          <a:endParaRPr lang="en-US"/>
        </a:p>
      </dgm:t>
    </dgm:pt>
    <dgm:pt modelId="{83EEAB68-41BC-4AD8-B0A7-B101B1843071}" type="sibTrans" cxnId="{387CE43C-B2DE-4C1A-AC36-459AE27AA200}">
      <dgm:prSet/>
      <dgm:spPr/>
      <dgm:t>
        <a:bodyPr/>
        <a:lstStyle/>
        <a:p>
          <a:endParaRPr lang="en-US"/>
        </a:p>
      </dgm:t>
    </dgm:pt>
    <dgm:pt modelId="{A2D676F0-20B2-4C51-A047-581AA08B83B7}">
      <dgm:prSet phldrT="[Text]"/>
      <dgm:spPr/>
      <dgm:t>
        <a:bodyPr/>
        <a:lstStyle/>
        <a:p>
          <a:r>
            <a:rPr lang="en-US" dirty="0" smtClean="0"/>
            <a:t>Cited Evidence</a:t>
          </a:r>
          <a:endParaRPr lang="en-US" dirty="0"/>
        </a:p>
      </dgm:t>
    </dgm:pt>
    <dgm:pt modelId="{0A8BBD53-B420-4B1E-AD96-F13588042E67}" type="parTrans" cxnId="{11296322-A4D7-4E48-8891-996743376554}">
      <dgm:prSet/>
      <dgm:spPr/>
      <dgm:t>
        <a:bodyPr/>
        <a:lstStyle/>
        <a:p>
          <a:endParaRPr lang="en-US"/>
        </a:p>
      </dgm:t>
    </dgm:pt>
    <dgm:pt modelId="{9D3C6D17-A963-459C-975F-50333F35EB06}" type="sibTrans" cxnId="{11296322-A4D7-4E48-8891-996743376554}">
      <dgm:prSet/>
      <dgm:spPr/>
      <dgm:t>
        <a:bodyPr/>
        <a:lstStyle/>
        <a:p>
          <a:endParaRPr lang="en-US"/>
        </a:p>
      </dgm:t>
    </dgm:pt>
    <dgm:pt modelId="{1BB0E798-160F-488D-BBE2-0083B8C18639}">
      <dgm:prSet/>
      <dgm:spPr/>
      <dgm:t>
        <a:bodyPr/>
        <a:lstStyle/>
        <a:p>
          <a:r>
            <a:rPr lang="en-US" dirty="0" smtClean="0"/>
            <a:t>3</a:t>
          </a:r>
          <a:r>
            <a:rPr lang="en-US" baseline="30000" dirty="0" smtClean="0"/>
            <a:t>rd</a:t>
          </a:r>
          <a:r>
            <a:rPr lang="en-US" dirty="0" smtClean="0"/>
            <a:t> point of Claim</a:t>
          </a:r>
          <a:endParaRPr lang="en-US" dirty="0"/>
        </a:p>
      </dgm:t>
    </dgm:pt>
    <dgm:pt modelId="{DF1DB3A9-0BA9-4383-A25F-04FA934CF9F2}" type="parTrans" cxnId="{570D86A4-2A87-4457-8777-0F54836EC97F}">
      <dgm:prSet/>
      <dgm:spPr/>
      <dgm:t>
        <a:bodyPr/>
        <a:lstStyle/>
        <a:p>
          <a:endParaRPr lang="en-US"/>
        </a:p>
      </dgm:t>
    </dgm:pt>
    <dgm:pt modelId="{EAD12CE6-4475-4E7F-A8CA-4864FD5BD70D}" type="sibTrans" cxnId="{570D86A4-2A87-4457-8777-0F54836EC97F}">
      <dgm:prSet/>
      <dgm:spPr/>
      <dgm:t>
        <a:bodyPr/>
        <a:lstStyle/>
        <a:p>
          <a:endParaRPr lang="en-US"/>
        </a:p>
      </dgm:t>
    </dgm:pt>
    <dgm:pt modelId="{76810829-CB47-45BB-BC93-AA04CC089AF1}">
      <dgm:prSet/>
      <dgm:spPr/>
      <dgm:t>
        <a:bodyPr/>
        <a:lstStyle/>
        <a:p>
          <a:r>
            <a:rPr lang="en-US" dirty="0" smtClean="0"/>
            <a:t>Cited Evidence</a:t>
          </a:r>
          <a:endParaRPr lang="en-US" dirty="0"/>
        </a:p>
      </dgm:t>
    </dgm:pt>
    <dgm:pt modelId="{8ACDB1D3-A8C1-4999-9104-45942DB35F10}" type="parTrans" cxnId="{2D30587D-EC83-4003-9347-1F3E4296FC67}">
      <dgm:prSet/>
      <dgm:spPr/>
      <dgm:t>
        <a:bodyPr/>
        <a:lstStyle/>
        <a:p>
          <a:endParaRPr lang="en-US"/>
        </a:p>
      </dgm:t>
    </dgm:pt>
    <dgm:pt modelId="{0A41D512-F1BF-4B28-8112-93252D0755AD}" type="sibTrans" cxnId="{2D30587D-EC83-4003-9347-1F3E4296FC67}">
      <dgm:prSet/>
      <dgm:spPr/>
      <dgm:t>
        <a:bodyPr/>
        <a:lstStyle/>
        <a:p>
          <a:endParaRPr lang="en-US"/>
        </a:p>
      </dgm:t>
    </dgm:pt>
    <dgm:pt modelId="{1DEA5051-3833-4006-A3D9-9250D27E2C08}" type="pres">
      <dgm:prSet presAssocID="{7C3519CC-5034-40F0-85D8-5AD18CD90A3E}" presName="hierChild1" presStyleCnt="0">
        <dgm:presLayoutVars>
          <dgm:chPref val="1"/>
          <dgm:dir/>
          <dgm:animOne val="branch"/>
          <dgm:animLvl val="lvl"/>
          <dgm:resizeHandles/>
        </dgm:presLayoutVars>
      </dgm:prSet>
      <dgm:spPr/>
    </dgm:pt>
    <dgm:pt modelId="{56DA013F-8DA2-45EC-BBFA-C6CD32EB3E14}" type="pres">
      <dgm:prSet presAssocID="{8FD051F5-E1D8-4C55-BCCD-05D61B3229E2}" presName="hierRoot1" presStyleCnt="0"/>
      <dgm:spPr/>
    </dgm:pt>
    <dgm:pt modelId="{707DD706-2097-420A-9188-04CBF3C01898}" type="pres">
      <dgm:prSet presAssocID="{8FD051F5-E1D8-4C55-BCCD-05D61B3229E2}" presName="composite" presStyleCnt="0"/>
      <dgm:spPr/>
    </dgm:pt>
    <dgm:pt modelId="{2AD25AC5-E139-4AD3-BAEA-8A3B8F1DDAB3}" type="pres">
      <dgm:prSet presAssocID="{8FD051F5-E1D8-4C55-BCCD-05D61B3229E2}" presName="background" presStyleLbl="node0" presStyleIdx="0" presStyleCnt="1"/>
      <dgm:spPr/>
    </dgm:pt>
    <dgm:pt modelId="{35F8CE78-2DEF-496A-8531-B6066F7CE101}" type="pres">
      <dgm:prSet presAssocID="{8FD051F5-E1D8-4C55-BCCD-05D61B3229E2}" presName="text" presStyleLbl="fgAcc0" presStyleIdx="0" presStyleCnt="1" custScaleX="345398">
        <dgm:presLayoutVars>
          <dgm:chPref val="3"/>
        </dgm:presLayoutVars>
      </dgm:prSet>
      <dgm:spPr/>
    </dgm:pt>
    <dgm:pt modelId="{5A4BB3E3-0277-4D08-B018-A3FB09104EE1}" type="pres">
      <dgm:prSet presAssocID="{8FD051F5-E1D8-4C55-BCCD-05D61B3229E2}" presName="hierChild2" presStyleCnt="0"/>
      <dgm:spPr/>
    </dgm:pt>
    <dgm:pt modelId="{056A9F2A-0D4A-4280-AB48-FE6F4785DEA9}" type="pres">
      <dgm:prSet presAssocID="{33C7D38B-3D9B-4040-8B31-762E67DCD027}" presName="Name10" presStyleLbl="parChTrans1D2" presStyleIdx="0" presStyleCnt="3"/>
      <dgm:spPr/>
    </dgm:pt>
    <dgm:pt modelId="{D3ABEE89-AA62-40FA-851A-7475FB4F733A}" type="pres">
      <dgm:prSet presAssocID="{B6990F55-99FC-4FBB-AB98-4444D7E55A64}" presName="hierRoot2" presStyleCnt="0"/>
      <dgm:spPr/>
    </dgm:pt>
    <dgm:pt modelId="{70527978-65B4-4680-810B-5C82EBB24730}" type="pres">
      <dgm:prSet presAssocID="{B6990F55-99FC-4FBB-AB98-4444D7E55A64}" presName="composite2" presStyleCnt="0"/>
      <dgm:spPr/>
    </dgm:pt>
    <dgm:pt modelId="{7AA41DC9-76A9-4F46-A4EE-877E39104C3E}" type="pres">
      <dgm:prSet presAssocID="{B6990F55-99FC-4FBB-AB98-4444D7E55A64}" presName="background2" presStyleLbl="node2" presStyleIdx="0" presStyleCnt="3"/>
      <dgm:spPr/>
    </dgm:pt>
    <dgm:pt modelId="{16F52AAA-FF9F-4D5E-AAA7-5042ED9BE88E}" type="pres">
      <dgm:prSet presAssocID="{B6990F55-99FC-4FBB-AB98-4444D7E55A64}" presName="text2" presStyleLbl="fgAcc2" presStyleIdx="0" presStyleCnt="3" custScaleX="147162">
        <dgm:presLayoutVars>
          <dgm:chPref val="3"/>
        </dgm:presLayoutVars>
      </dgm:prSet>
      <dgm:spPr/>
      <dgm:t>
        <a:bodyPr/>
        <a:lstStyle/>
        <a:p>
          <a:endParaRPr lang="en-US"/>
        </a:p>
      </dgm:t>
    </dgm:pt>
    <dgm:pt modelId="{4CE863A8-AA66-4CAC-AD70-FC98ACDB5117}" type="pres">
      <dgm:prSet presAssocID="{B6990F55-99FC-4FBB-AB98-4444D7E55A64}" presName="hierChild3" presStyleCnt="0"/>
      <dgm:spPr/>
    </dgm:pt>
    <dgm:pt modelId="{1230A0B3-7E9D-4EAB-8706-07F9F33B9C21}" type="pres">
      <dgm:prSet presAssocID="{21373F7E-C229-4764-A80A-2878E09C8CF1}" presName="Name17" presStyleLbl="parChTrans1D3" presStyleIdx="0" presStyleCnt="4"/>
      <dgm:spPr/>
    </dgm:pt>
    <dgm:pt modelId="{C5891231-EF9E-44E0-85E4-34D4FE6B09C5}" type="pres">
      <dgm:prSet presAssocID="{331C2F86-373E-4E3D-8C80-00F94DEBB2F4}" presName="hierRoot3" presStyleCnt="0"/>
      <dgm:spPr/>
    </dgm:pt>
    <dgm:pt modelId="{2CAA7C0E-CB7B-404B-9DE4-8FB98EC7E937}" type="pres">
      <dgm:prSet presAssocID="{331C2F86-373E-4E3D-8C80-00F94DEBB2F4}" presName="composite3" presStyleCnt="0"/>
      <dgm:spPr/>
    </dgm:pt>
    <dgm:pt modelId="{B32DE759-2B92-400A-B6B3-782EBA618D58}" type="pres">
      <dgm:prSet presAssocID="{331C2F86-373E-4E3D-8C80-00F94DEBB2F4}" presName="background3" presStyleLbl="node3" presStyleIdx="0" presStyleCnt="4"/>
      <dgm:spPr/>
    </dgm:pt>
    <dgm:pt modelId="{77B913C9-D7AA-4358-B985-8B58C47B6D48}" type="pres">
      <dgm:prSet presAssocID="{331C2F86-373E-4E3D-8C80-00F94DEBB2F4}" presName="text3" presStyleLbl="fgAcc3" presStyleIdx="0" presStyleCnt="4">
        <dgm:presLayoutVars>
          <dgm:chPref val="3"/>
        </dgm:presLayoutVars>
      </dgm:prSet>
      <dgm:spPr/>
      <dgm:t>
        <a:bodyPr/>
        <a:lstStyle/>
        <a:p>
          <a:endParaRPr lang="en-US"/>
        </a:p>
      </dgm:t>
    </dgm:pt>
    <dgm:pt modelId="{7FFD6B28-15D5-4979-90D6-D0D2E47D8E4C}" type="pres">
      <dgm:prSet presAssocID="{331C2F86-373E-4E3D-8C80-00F94DEBB2F4}" presName="hierChild4" presStyleCnt="0"/>
      <dgm:spPr/>
    </dgm:pt>
    <dgm:pt modelId="{0199DB3E-7B0A-417B-A46E-D2D6FC952121}" type="pres">
      <dgm:prSet presAssocID="{3E62977C-31A1-4A57-ABF6-42F2D91F71E0}" presName="Name17" presStyleLbl="parChTrans1D3" presStyleIdx="1" presStyleCnt="4"/>
      <dgm:spPr/>
    </dgm:pt>
    <dgm:pt modelId="{F911E4E1-63AD-4A74-80AA-EB0334BB52DB}" type="pres">
      <dgm:prSet presAssocID="{ACA6CF8D-0FC1-4786-8FAA-CD078052616E}" presName="hierRoot3" presStyleCnt="0"/>
      <dgm:spPr/>
    </dgm:pt>
    <dgm:pt modelId="{0D63625D-F92C-4C7D-A56E-2C38BECCAE79}" type="pres">
      <dgm:prSet presAssocID="{ACA6CF8D-0FC1-4786-8FAA-CD078052616E}" presName="composite3" presStyleCnt="0"/>
      <dgm:spPr/>
    </dgm:pt>
    <dgm:pt modelId="{BE4567CE-C454-4D63-8DB6-51C28ED52E01}" type="pres">
      <dgm:prSet presAssocID="{ACA6CF8D-0FC1-4786-8FAA-CD078052616E}" presName="background3" presStyleLbl="node3" presStyleIdx="1" presStyleCnt="4"/>
      <dgm:spPr/>
    </dgm:pt>
    <dgm:pt modelId="{FA983163-8BB3-4A32-8EF7-2AE53A1FB5A6}" type="pres">
      <dgm:prSet presAssocID="{ACA6CF8D-0FC1-4786-8FAA-CD078052616E}" presName="text3" presStyleLbl="fgAcc3" presStyleIdx="1" presStyleCnt="4">
        <dgm:presLayoutVars>
          <dgm:chPref val="3"/>
        </dgm:presLayoutVars>
      </dgm:prSet>
      <dgm:spPr/>
    </dgm:pt>
    <dgm:pt modelId="{B75E4F71-0D5F-4507-B986-70EEFA5BCC07}" type="pres">
      <dgm:prSet presAssocID="{ACA6CF8D-0FC1-4786-8FAA-CD078052616E}" presName="hierChild4" presStyleCnt="0"/>
      <dgm:spPr/>
    </dgm:pt>
    <dgm:pt modelId="{45D09608-E739-4708-8208-A2F934729030}" type="pres">
      <dgm:prSet presAssocID="{79A47477-AE67-42BF-8C71-EF5A0D7F5396}" presName="Name10" presStyleLbl="parChTrans1D2" presStyleIdx="1" presStyleCnt="3"/>
      <dgm:spPr/>
    </dgm:pt>
    <dgm:pt modelId="{AD734400-2053-4189-A6A9-F5E0FF9A9559}" type="pres">
      <dgm:prSet presAssocID="{FA57A6DE-D036-4F36-B0DB-36742D7DDF8B}" presName="hierRoot2" presStyleCnt="0"/>
      <dgm:spPr/>
    </dgm:pt>
    <dgm:pt modelId="{E51DB87A-6B30-4E71-BE78-59F809D72591}" type="pres">
      <dgm:prSet presAssocID="{FA57A6DE-D036-4F36-B0DB-36742D7DDF8B}" presName="composite2" presStyleCnt="0"/>
      <dgm:spPr/>
    </dgm:pt>
    <dgm:pt modelId="{E6AEB536-112B-40DF-8F04-C5104CDEA4F0}" type="pres">
      <dgm:prSet presAssocID="{FA57A6DE-D036-4F36-B0DB-36742D7DDF8B}" presName="background2" presStyleLbl="node2" presStyleIdx="1" presStyleCnt="3"/>
      <dgm:spPr/>
    </dgm:pt>
    <dgm:pt modelId="{F3A133E0-3E58-42A8-9461-8899DDC0636B}" type="pres">
      <dgm:prSet presAssocID="{FA57A6DE-D036-4F36-B0DB-36742D7DDF8B}" presName="text2" presStyleLbl="fgAcc2" presStyleIdx="1" presStyleCnt="3" custScaleX="156500" custLinFactNeighborX="-746" custLinFactNeighborY="4854">
        <dgm:presLayoutVars>
          <dgm:chPref val="3"/>
        </dgm:presLayoutVars>
      </dgm:prSet>
      <dgm:spPr/>
    </dgm:pt>
    <dgm:pt modelId="{97E11901-081E-430F-8EA1-76DA89DABC59}" type="pres">
      <dgm:prSet presAssocID="{FA57A6DE-D036-4F36-B0DB-36742D7DDF8B}" presName="hierChild3" presStyleCnt="0"/>
      <dgm:spPr/>
    </dgm:pt>
    <dgm:pt modelId="{A7589349-D340-473E-B045-68CF1D8CCC23}" type="pres">
      <dgm:prSet presAssocID="{0A8BBD53-B420-4B1E-AD96-F13588042E67}" presName="Name17" presStyleLbl="parChTrans1D3" presStyleIdx="2" presStyleCnt="4"/>
      <dgm:spPr/>
    </dgm:pt>
    <dgm:pt modelId="{63406D08-B1F1-4A4A-A455-5C41A81B9E86}" type="pres">
      <dgm:prSet presAssocID="{A2D676F0-20B2-4C51-A047-581AA08B83B7}" presName="hierRoot3" presStyleCnt="0"/>
      <dgm:spPr/>
    </dgm:pt>
    <dgm:pt modelId="{2FDA15A8-5CDB-4666-9CF0-1FD4C420B28C}" type="pres">
      <dgm:prSet presAssocID="{A2D676F0-20B2-4C51-A047-581AA08B83B7}" presName="composite3" presStyleCnt="0"/>
      <dgm:spPr/>
    </dgm:pt>
    <dgm:pt modelId="{72221D06-E94F-4086-9DBF-3CF815C267B2}" type="pres">
      <dgm:prSet presAssocID="{A2D676F0-20B2-4C51-A047-581AA08B83B7}" presName="background3" presStyleLbl="node3" presStyleIdx="2" presStyleCnt="4"/>
      <dgm:spPr/>
    </dgm:pt>
    <dgm:pt modelId="{E13A1295-7254-469D-97D8-366E20D1F9A8}" type="pres">
      <dgm:prSet presAssocID="{A2D676F0-20B2-4C51-A047-581AA08B83B7}" presName="text3" presStyleLbl="fgAcc3" presStyleIdx="2" presStyleCnt="4">
        <dgm:presLayoutVars>
          <dgm:chPref val="3"/>
        </dgm:presLayoutVars>
      </dgm:prSet>
      <dgm:spPr/>
    </dgm:pt>
    <dgm:pt modelId="{77FB1761-9CE2-4543-8F81-833448A1B007}" type="pres">
      <dgm:prSet presAssocID="{A2D676F0-20B2-4C51-A047-581AA08B83B7}" presName="hierChild4" presStyleCnt="0"/>
      <dgm:spPr/>
    </dgm:pt>
    <dgm:pt modelId="{00E5BA4A-975E-406E-8C93-9C8FB81D0587}" type="pres">
      <dgm:prSet presAssocID="{DF1DB3A9-0BA9-4383-A25F-04FA934CF9F2}" presName="Name10" presStyleLbl="parChTrans1D2" presStyleIdx="2" presStyleCnt="3"/>
      <dgm:spPr/>
    </dgm:pt>
    <dgm:pt modelId="{100ADD5C-A405-4674-8B81-22E48D19382D}" type="pres">
      <dgm:prSet presAssocID="{1BB0E798-160F-488D-BBE2-0083B8C18639}" presName="hierRoot2" presStyleCnt="0"/>
      <dgm:spPr/>
    </dgm:pt>
    <dgm:pt modelId="{195C719F-E735-4D64-A4A3-32C3B29F9ECE}" type="pres">
      <dgm:prSet presAssocID="{1BB0E798-160F-488D-BBE2-0083B8C18639}" presName="composite2" presStyleCnt="0"/>
      <dgm:spPr/>
    </dgm:pt>
    <dgm:pt modelId="{1D59C166-F1A6-4C11-9AF3-217757B02F59}" type="pres">
      <dgm:prSet presAssocID="{1BB0E798-160F-488D-BBE2-0083B8C18639}" presName="background2" presStyleLbl="node2" presStyleIdx="2" presStyleCnt="3"/>
      <dgm:spPr/>
    </dgm:pt>
    <dgm:pt modelId="{D77895AA-6801-4FA3-8E45-8DE4050A213A}" type="pres">
      <dgm:prSet presAssocID="{1BB0E798-160F-488D-BBE2-0083B8C18639}" presName="text2" presStyleLbl="fgAcc2" presStyleIdx="2" presStyleCnt="3" custScaleX="149768">
        <dgm:presLayoutVars>
          <dgm:chPref val="3"/>
        </dgm:presLayoutVars>
      </dgm:prSet>
      <dgm:spPr/>
    </dgm:pt>
    <dgm:pt modelId="{AD849449-634A-4BD4-948E-99F5FD40B107}" type="pres">
      <dgm:prSet presAssocID="{1BB0E798-160F-488D-BBE2-0083B8C18639}" presName="hierChild3" presStyleCnt="0"/>
      <dgm:spPr/>
    </dgm:pt>
    <dgm:pt modelId="{4E92BA59-64C7-48C0-9A9F-DF1CE1CD3541}" type="pres">
      <dgm:prSet presAssocID="{8ACDB1D3-A8C1-4999-9104-45942DB35F10}" presName="Name17" presStyleLbl="parChTrans1D3" presStyleIdx="3" presStyleCnt="4"/>
      <dgm:spPr/>
    </dgm:pt>
    <dgm:pt modelId="{DBAC08E2-429B-4C7C-8444-BBC95718FAF3}" type="pres">
      <dgm:prSet presAssocID="{76810829-CB47-45BB-BC93-AA04CC089AF1}" presName="hierRoot3" presStyleCnt="0"/>
      <dgm:spPr/>
    </dgm:pt>
    <dgm:pt modelId="{6FAE4CC0-1C69-4F78-BE4C-98455951D270}" type="pres">
      <dgm:prSet presAssocID="{76810829-CB47-45BB-BC93-AA04CC089AF1}" presName="composite3" presStyleCnt="0"/>
      <dgm:spPr/>
    </dgm:pt>
    <dgm:pt modelId="{3210AA77-4E59-4531-8E9C-A09F418C34E9}" type="pres">
      <dgm:prSet presAssocID="{76810829-CB47-45BB-BC93-AA04CC089AF1}" presName="background3" presStyleLbl="node3" presStyleIdx="3" presStyleCnt="4"/>
      <dgm:spPr/>
    </dgm:pt>
    <dgm:pt modelId="{AEBC7D38-C32A-485E-AC63-1703EB5721AA}" type="pres">
      <dgm:prSet presAssocID="{76810829-CB47-45BB-BC93-AA04CC089AF1}" presName="text3" presStyleLbl="fgAcc3" presStyleIdx="3" presStyleCnt="4">
        <dgm:presLayoutVars>
          <dgm:chPref val="3"/>
        </dgm:presLayoutVars>
      </dgm:prSet>
      <dgm:spPr/>
    </dgm:pt>
    <dgm:pt modelId="{136F33CD-78E6-4F4D-A59A-181330D23A1C}" type="pres">
      <dgm:prSet presAssocID="{76810829-CB47-45BB-BC93-AA04CC089AF1}" presName="hierChild4" presStyleCnt="0"/>
      <dgm:spPr/>
    </dgm:pt>
  </dgm:ptLst>
  <dgm:cxnLst>
    <dgm:cxn modelId="{11296322-A4D7-4E48-8891-996743376554}" srcId="{FA57A6DE-D036-4F36-B0DB-36742D7DDF8B}" destId="{A2D676F0-20B2-4C51-A047-581AA08B83B7}" srcOrd="0" destOrd="0" parTransId="{0A8BBD53-B420-4B1E-AD96-F13588042E67}" sibTransId="{9D3C6D17-A963-459C-975F-50333F35EB06}"/>
    <dgm:cxn modelId="{8D9BBDAD-1851-4831-BA4D-FAE5E5C63D45}" type="presOf" srcId="{ACA6CF8D-0FC1-4786-8FAA-CD078052616E}" destId="{FA983163-8BB3-4A32-8EF7-2AE53A1FB5A6}" srcOrd="0" destOrd="0" presId="urn:microsoft.com/office/officeart/2005/8/layout/hierarchy1"/>
    <dgm:cxn modelId="{570D86A4-2A87-4457-8777-0F54836EC97F}" srcId="{8FD051F5-E1D8-4C55-BCCD-05D61B3229E2}" destId="{1BB0E798-160F-488D-BBE2-0083B8C18639}" srcOrd="2" destOrd="0" parTransId="{DF1DB3A9-0BA9-4383-A25F-04FA934CF9F2}" sibTransId="{EAD12CE6-4475-4E7F-A8CA-4864FD5BD70D}"/>
    <dgm:cxn modelId="{0A5957B7-4081-48D4-959F-6DBCF8DB3243}" type="presOf" srcId="{3E62977C-31A1-4A57-ABF6-42F2D91F71E0}" destId="{0199DB3E-7B0A-417B-A46E-D2D6FC952121}" srcOrd="0" destOrd="0" presId="urn:microsoft.com/office/officeart/2005/8/layout/hierarchy1"/>
    <dgm:cxn modelId="{387CE43C-B2DE-4C1A-AC36-459AE27AA200}" srcId="{8FD051F5-E1D8-4C55-BCCD-05D61B3229E2}" destId="{FA57A6DE-D036-4F36-B0DB-36742D7DDF8B}" srcOrd="1" destOrd="0" parTransId="{79A47477-AE67-42BF-8C71-EF5A0D7F5396}" sibTransId="{83EEAB68-41BC-4AD8-B0A7-B101B1843071}"/>
    <dgm:cxn modelId="{768FAB1B-DEDB-4ACC-9067-1F1BEA3CE721}" type="presOf" srcId="{79A47477-AE67-42BF-8C71-EF5A0D7F5396}" destId="{45D09608-E739-4708-8208-A2F934729030}" srcOrd="0" destOrd="0" presId="urn:microsoft.com/office/officeart/2005/8/layout/hierarchy1"/>
    <dgm:cxn modelId="{30E6020E-E2AE-43F8-B37E-8A3E430DA451}" type="presOf" srcId="{7C3519CC-5034-40F0-85D8-5AD18CD90A3E}" destId="{1DEA5051-3833-4006-A3D9-9250D27E2C08}" srcOrd="0" destOrd="0" presId="urn:microsoft.com/office/officeart/2005/8/layout/hierarchy1"/>
    <dgm:cxn modelId="{C17A09F0-7275-4771-9571-25D95AA9F36A}" type="presOf" srcId="{8FD051F5-E1D8-4C55-BCCD-05D61B3229E2}" destId="{35F8CE78-2DEF-496A-8531-B6066F7CE101}" srcOrd="0" destOrd="0" presId="urn:microsoft.com/office/officeart/2005/8/layout/hierarchy1"/>
    <dgm:cxn modelId="{C423A288-7F27-4742-96B3-07E1335A258C}" type="presOf" srcId="{21373F7E-C229-4764-A80A-2878E09C8CF1}" destId="{1230A0B3-7E9D-4EAB-8706-07F9F33B9C21}" srcOrd="0" destOrd="0" presId="urn:microsoft.com/office/officeart/2005/8/layout/hierarchy1"/>
    <dgm:cxn modelId="{BD609EE4-DDBB-4525-AE73-19A76BDA501A}" type="presOf" srcId="{0A8BBD53-B420-4B1E-AD96-F13588042E67}" destId="{A7589349-D340-473E-B045-68CF1D8CCC23}" srcOrd="0" destOrd="0" presId="urn:microsoft.com/office/officeart/2005/8/layout/hierarchy1"/>
    <dgm:cxn modelId="{2D30587D-EC83-4003-9347-1F3E4296FC67}" srcId="{1BB0E798-160F-488D-BBE2-0083B8C18639}" destId="{76810829-CB47-45BB-BC93-AA04CC089AF1}" srcOrd="0" destOrd="0" parTransId="{8ACDB1D3-A8C1-4999-9104-45942DB35F10}" sibTransId="{0A41D512-F1BF-4B28-8112-93252D0755AD}"/>
    <dgm:cxn modelId="{B2FCA725-F8F9-4EF5-8336-21AE780849F5}" srcId="{B6990F55-99FC-4FBB-AB98-4444D7E55A64}" destId="{331C2F86-373E-4E3D-8C80-00F94DEBB2F4}" srcOrd="0" destOrd="0" parTransId="{21373F7E-C229-4764-A80A-2878E09C8CF1}" sibTransId="{DD477CA0-1153-4AAF-894D-844AB7D7C27B}"/>
    <dgm:cxn modelId="{F4E4C50C-ACDD-4A15-9B15-A8B434D8E7F3}" type="presOf" srcId="{8ACDB1D3-A8C1-4999-9104-45942DB35F10}" destId="{4E92BA59-64C7-48C0-9A9F-DF1CE1CD3541}" srcOrd="0" destOrd="0" presId="urn:microsoft.com/office/officeart/2005/8/layout/hierarchy1"/>
    <dgm:cxn modelId="{C573B1EF-0E34-45D6-B1D3-C84C2E9A936F}" type="presOf" srcId="{FA57A6DE-D036-4F36-B0DB-36742D7DDF8B}" destId="{F3A133E0-3E58-42A8-9461-8899DDC0636B}" srcOrd="0" destOrd="0" presId="urn:microsoft.com/office/officeart/2005/8/layout/hierarchy1"/>
    <dgm:cxn modelId="{B4B6A2A8-8174-4D96-895E-C0CDE97D30EA}" type="presOf" srcId="{1BB0E798-160F-488D-BBE2-0083B8C18639}" destId="{D77895AA-6801-4FA3-8E45-8DE4050A213A}" srcOrd="0" destOrd="0" presId="urn:microsoft.com/office/officeart/2005/8/layout/hierarchy1"/>
    <dgm:cxn modelId="{CAEE17CC-C425-4F35-9DC1-B0362D23E654}" srcId="{7C3519CC-5034-40F0-85D8-5AD18CD90A3E}" destId="{8FD051F5-E1D8-4C55-BCCD-05D61B3229E2}" srcOrd="0" destOrd="0" parTransId="{BDBDE3AA-1C23-4693-A441-1241F191498A}" sibTransId="{0710BC62-0FDF-459A-8831-FB34559297A9}"/>
    <dgm:cxn modelId="{4BD41A44-7475-4129-8DEA-301FEA0758AE}" srcId="{8FD051F5-E1D8-4C55-BCCD-05D61B3229E2}" destId="{B6990F55-99FC-4FBB-AB98-4444D7E55A64}" srcOrd="0" destOrd="0" parTransId="{33C7D38B-3D9B-4040-8B31-762E67DCD027}" sibTransId="{BDF96BD0-0AA9-4285-A099-F8F7DB599CDD}"/>
    <dgm:cxn modelId="{F5957CCB-AEAE-4C39-9B8B-256794D47A03}" type="presOf" srcId="{331C2F86-373E-4E3D-8C80-00F94DEBB2F4}" destId="{77B913C9-D7AA-4358-B985-8B58C47B6D48}" srcOrd="0" destOrd="0" presId="urn:microsoft.com/office/officeart/2005/8/layout/hierarchy1"/>
    <dgm:cxn modelId="{1F8EEDD6-9F4A-4759-8FA1-D98A3EF36222}" type="presOf" srcId="{76810829-CB47-45BB-BC93-AA04CC089AF1}" destId="{AEBC7D38-C32A-485E-AC63-1703EB5721AA}" srcOrd="0" destOrd="0" presId="urn:microsoft.com/office/officeart/2005/8/layout/hierarchy1"/>
    <dgm:cxn modelId="{204CF325-7972-4955-B08F-B2D4F70A398C}" type="presOf" srcId="{33C7D38B-3D9B-4040-8B31-762E67DCD027}" destId="{056A9F2A-0D4A-4280-AB48-FE6F4785DEA9}" srcOrd="0" destOrd="0" presId="urn:microsoft.com/office/officeart/2005/8/layout/hierarchy1"/>
    <dgm:cxn modelId="{C825F599-C3AA-49FC-9AF8-753DE547D373}" type="presOf" srcId="{B6990F55-99FC-4FBB-AB98-4444D7E55A64}" destId="{16F52AAA-FF9F-4D5E-AAA7-5042ED9BE88E}" srcOrd="0" destOrd="0" presId="urn:microsoft.com/office/officeart/2005/8/layout/hierarchy1"/>
    <dgm:cxn modelId="{598D432C-8448-463A-ABF1-0CAB93528CA1}" srcId="{B6990F55-99FC-4FBB-AB98-4444D7E55A64}" destId="{ACA6CF8D-0FC1-4786-8FAA-CD078052616E}" srcOrd="1" destOrd="0" parTransId="{3E62977C-31A1-4A57-ABF6-42F2D91F71E0}" sibTransId="{72CB4567-D319-4D63-8F01-25F94B30F9EC}"/>
    <dgm:cxn modelId="{1FEA8BC5-146C-41EA-B6F4-E06A6E0CAD8C}" type="presOf" srcId="{A2D676F0-20B2-4C51-A047-581AA08B83B7}" destId="{E13A1295-7254-469D-97D8-366E20D1F9A8}" srcOrd="0" destOrd="0" presId="urn:microsoft.com/office/officeart/2005/8/layout/hierarchy1"/>
    <dgm:cxn modelId="{D102C9E6-8C36-4B9A-8F9A-95F1DE054734}" type="presOf" srcId="{DF1DB3A9-0BA9-4383-A25F-04FA934CF9F2}" destId="{00E5BA4A-975E-406E-8C93-9C8FB81D0587}" srcOrd="0" destOrd="0" presId="urn:microsoft.com/office/officeart/2005/8/layout/hierarchy1"/>
    <dgm:cxn modelId="{B1084F8A-9B67-4357-9877-421FF0336C32}" type="presParOf" srcId="{1DEA5051-3833-4006-A3D9-9250D27E2C08}" destId="{56DA013F-8DA2-45EC-BBFA-C6CD32EB3E14}" srcOrd="0" destOrd="0" presId="urn:microsoft.com/office/officeart/2005/8/layout/hierarchy1"/>
    <dgm:cxn modelId="{F0ED9790-7994-4FBE-B5B2-2062D1964D0C}" type="presParOf" srcId="{56DA013F-8DA2-45EC-BBFA-C6CD32EB3E14}" destId="{707DD706-2097-420A-9188-04CBF3C01898}" srcOrd="0" destOrd="0" presId="urn:microsoft.com/office/officeart/2005/8/layout/hierarchy1"/>
    <dgm:cxn modelId="{8BAE099B-E8A5-4505-A86D-D9081E487AA7}" type="presParOf" srcId="{707DD706-2097-420A-9188-04CBF3C01898}" destId="{2AD25AC5-E139-4AD3-BAEA-8A3B8F1DDAB3}" srcOrd="0" destOrd="0" presId="urn:microsoft.com/office/officeart/2005/8/layout/hierarchy1"/>
    <dgm:cxn modelId="{1C67CA2D-721C-4DD8-B764-B0E5915B358D}" type="presParOf" srcId="{707DD706-2097-420A-9188-04CBF3C01898}" destId="{35F8CE78-2DEF-496A-8531-B6066F7CE101}" srcOrd="1" destOrd="0" presId="urn:microsoft.com/office/officeart/2005/8/layout/hierarchy1"/>
    <dgm:cxn modelId="{05E8A4ED-F4FC-4E7C-A6B5-2D1AD670C2FD}" type="presParOf" srcId="{56DA013F-8DA2-45EC-BBFA-C6CD32EB3E14}" destId="{5A4BB3E3-0277-4D08-B018-A3FB09104EE1}" srcOrd="1" destOrd="0" presId="urn:microsoft.com/office/officeart/2005/8/layout/hierarchy1"/>
    <dgm:cxn modelId="{B06940D4-28D8-4369-8B86-42ACC835A598}" type="presParOf" srcId="{5A4BB3E3-0277-4D08-B018-A3FB09104EE1}" destId="{056A9F2A-0D4A-4280-AB48-FE6F4785DEA9}" srcOrd="0" destOrd="0" presId="urn:microsoft.com/office/officeart/2005/8/layout/hierarchy1"/>
    <dgm:cxn modelId="{99BB2A6C-E0F4-4004-BBFD-087483E612B9}" type="presParOf" srcId="{5A4BB3E3-0277-4D08-B018-A3FB09104EE1}" destId="{D3ABEE89-AA62-40FA-851A-7475FB4F733A}" srcOrd="1" destOrd="0" presId="urn:microsoft.com/office/officeart/2005/8/layout/hierarchy1"/>
    <dgm:cxn modelId="{2D83DF16-06C5-4764-8E4C-868C44E48D76}" type="presParOf" srcId="{D3ABEE89-AA62-40FA-851A-7475FB4F733A}" destId="{70527978-65B4-4680-810B-5C82EBB24730}" srcOrd="0" destOrd="0" presId="urn:microsoft.com/office/officeart/2005/8/layout/hierarchy1"/>
    <dgm:cxn modelId="{57D51737-003B-476D-8917-5C761E9D0290}" type="presParOf" srcId="{70527978-65B4-4680-810B-5C82EBB24730}" destId="{7AA41DC9-76A9-4F46-A4EE-877E39104C3E}" srcOrd="0" destOrd="0" presId="urn:microsoft.com/office/officeart/2005/8/layout/hierarchy1"/>
    <dgm:cxn modelId="{F5E17F7E-C1AF-4F18-A2B3-BB2352B70631}" type="presParOf" srcId="{70527978-65B4-4680-810B-5C82EBB24730}" destId="{16F52AAA-FF9F-4D5E-AAA7-5042ED9BE88E}" srcOrd="1" destOrd="0" presId="urn:microsoft.com/office/officeart/2005/8/layout/hierarchy1"/>
    <dgm:cxn modelId="{E8097EC5-CF1D-42B2-A865-F3C7157691CF}" type="presParOf" srcId="{D3ABEE89-AA62-40FA-851A-7475FB4F733A}" destId="{4CE863A8-AA66-4CAC-AD70-FC98ACDB5117}" srcOrd="1" destOrd="0" presId="urn:microsoft.com/office/officeart/2005/8/layout/hierarchy1"/>
    <dgm:cxn modelId="{326B7ED7-5E03-4E9C-9BB0-DC76DF403C81}" type="presParOf" srcId="{4CE863A8-AA66-4CAC-AD70-FC98ACDB5117}" destId="{1230A0B3-7E9D-4EAB-8706-07F9F33B9C21}" srcOrd="0" destOrd="0" presId="urn:microsoft.com/office/officeart/2005/8/layout/hierarchy1"/>
    <dgm:cxn modelId="{6D904EB8-7344-4A7B-BD61-BD77BFB9C9D8}" type="presParOf" srcId="{4CE863A8-AA66-4CAC-AD70-FC98ACDB5117}" destId="{C5891231-EF9E-44E0-85E4-34D4FE6B09C5}" srcOrd="1" destOrd="0" presId="urn:microsoft.com/office/officeart/2005/8/layout/hierarchy1"/>
    <dgm:cxn modelId="{421D6ED5-5FCD-4524-BD7A-947B966FA8D0}" type="presParOf" srcId="{C5891231-EF9E-44E0-85E4-34D4FE6B09C5}" destId="{2CAA7C0E-CB7B-404B-9DE4-8FB98EC7E937}" srcOrd="0" destOrd="0" presId="urn:microsoft.com/office/officeart/2005/8/layout/hierarchy1"/>
    <dgm:cxn modelId="{CE4215F0-1952-4064-9622-9787A5C9093A}" type="presParOf" srcId="{2CAA7C0E-CB7B-404B-9DE4-8FB98EC7E937}" destId="{B32DE759-2B92-400A-B6B3-782EBA618D58}" srcOrd="0" destOrd="0" presId="urn:microsoft.com/office/officeart/2005/8/layout/hierarchy1"/>
    <dgm:cxn modelId="{EEF529D6-E39D-4C2A-9391-9B759B447DE8}" type="presParOf" srcId="{2CAA7C0E-CB7B-404B-9DE4-8FB98EC7E937}" destId="{77B913C9-D7AA-4358-B985-8B58C47B6D48}" srcOrd="1" destOrd="0" presId="urn:microsoft.com/office/officeart/2005/8/layout/hierarchy1"/>
    <dgm:cxn modelId="{850C1EE6-9845-43DF-A7BE-C8AA1304EC55}" type="presParOf" srcId="{C5891231-EF9E-44E0-85E4-34D4FE6B09C5}" destId="{7FFD6B28-15D5-4979-90D6-D0D2E47D8E4C}" srcOrd="1" destOrd="0" presId="urn:microsoft.com/office/officeart/2005/8/layout/hierarchy1"/>
    <dgm:cxn modelId="{5841986C-1ABE-488B-9EE5-78C58BBB2EF9}" type="presParOf" srcId="{4CE863A8-AA66-4CAC-AD70-FC98ACDB5117}" destId="{0199DB3E-7B0A-417B-A46E-D2D6FC952121}" srcOrd="2" destOrd="0" presId="urn:microsoft.com/office/officeart/2005/8/layout/hierarchy1"/>
    <dgm:cxn modelId="{077DEDEF-9B70-4558-9B00-223B67974FDD}" type="presParOf" srcId="{4CE863A8-AA66-4CAC-AD70-FC98ACDB5117}" destId="{F911E4E1-63AD-4A74-80AA-EB0334BB52DB}" srcOrd="3" destOrd="0" presId="urn:microsoft.com/office/officeart/2005/8/layout/hierarchy1"/>
    <dgm:cxn modelId="{CD3C5B72-289E-452B-AD1E-9A1069872093}" type="presParOf" srcId="{F911E4E1-63AD-4A74-80AA-EB0334BB52DB}" destId="{0D63625D-F92C-4C7D-A56E-2C38BECCAE79}" srcOrd="0" destOrd="0" presId="urn:microsoft.com/office/officeart/2005/8/layout/hierarchy1"/>
    <dgm:cxn modelId="{0AB8F8B4-3B02-4D94-BF3D-2BF55EF0E9E7}" type="presParOf" srcId="{0D63625D-F92C-4C7D-A56E-2C38BECCAE79}" destId="{BE4567CE-C454-4D63-8DB6-51C28ED52E01}" srcOrd="0" destOrd="0" presId="urn:microsoft.com/office/officeart/2005/8/layout/hierarchy1"/>
    <dgm:cxn modelId="{B5439B9D-4CB3-4658-A567-01FF3956AA02}" type="presParOf" srcId="{0D63625D-F92C-4C7D-A56E-2C38BECCAE79}" destId="{FA983163-8BB3-4A32-8EF7-2AE53A1FB5A6}" srcOrd="1" destOrd="0" presId="urn:microsoft.com/office/officeart/2005/8/layout/hierarchy1"/>
    <dgm:cxn modelId="{A884F7BB-41EB-456F-9098-AD5652D24DBE}" type="presParOf" srcId="{F911E4E1-63AD-4A74-80AA-EB0334BB52DB}" destId="{B75E4F71-0D5F-4507-B986-70EEFA5BCC07}" srcOrd="1" destOrd="0" presId="urn:microsoft.com/office/officeart/2005/8/layout/hierarchy1"/>
    <dgm:cxn modelId="{FB340DF4-9994-40D3-94C2-65CD496ABD2F}" type="presParOf" srcId="{5A4BB3E3-0277-4D08-B018-A3FB09104EE1}" destId="{45D09608-E739-4708-8208-A2F934729030}" srcOrd="2" destOrd="0" presId="urn:microsoft.com/office/officeart/2005/8/layout/hierarchy1"/>
    <dgm:cxn modelId="{C7A389EA-B400-4C67-B449-406EE204D337}" type="presParOf" srcId="{5A4BB3E3-0277-4D08-B018-A3FB09104EE1}" destId="{AD734400-2053-4189-A6A9-F5E0FF9A9559}" srcOrd="3" destOrd="0" presId="urn:microsoft.com/office/officeart/2005/8/layout/hierarchy1"/>
    <dgm:cxn modelId="{9A9DB005-022B-432A-92F9-033032C7AAA8}" type="presParOf" srcId="{AD734400-2053-4189-A6A9-F5E0FF9A9559}" destId="{E51DB87A-6B30-4E71-BE78-59F809D72591}" srcOrd="0" destOrd="0" presId="urn:microsoft.com/office/officeart/2005/8/layout/hierarchy1"/>
    <dgm:cxn modelId="{25170B3D-40AA-462A-94B8-B2D6E0EB9D2E}" type="presParOf" srcId="{E51DB87A-6B30-4E71-BE78-59F809D72591}" destId="{E6AEB536-112B-40DF-8F04-C5104CDEA4F0}" srcOrd="0" destOrd="0" presId="urn:microsoft.com/office/officeart/2005/8/layout/hierarchy1"/>
    <dgm:cxn modelId="{33F3267C-EC94-472F-946A-107A0ADFBB26}" type="presParOf" srcId="{E51DB87A-6B30-4E71-BE78-59F809D72591}" destId="{F3A133E0-3E58-42A8-9461-8899DDC0636B}" srcOrd="1" destOrd="0" presId="urn:microsoft.com/office/officeart/2005/8/layout/hierarchy1"/>
    <dgm:cxn modelId="{00102111-B6BE-4214-92DB-A2434F4252F3}" type="presParOf" srcId="{AD734400-2053-4189-A6A9-F5E0FF9A9559}" destId="{97E11901-081E-430F-8EA1-76DA89DABC59}" srcOrd="1" destOrd="0" presId="urn:microsoft.com/office/officeart/2005/8/layout/hierarchy1"/>
    <dgm:cxn modelId="{9F6F2EE7-5E62-4257-A6E1-48B14203E4BD}" type="presParOf" srcId="{97E11901-081E-430F-8EA1-76DA89DABC59}" destId="{A7589349-D340-473E-B045-68CF1D8CCC23}" srcOrd="0" destOrd="0" presId="urn:microsoft.com/office/officeart/2005/8/layout/hierarchy1"/>
    <dgm:cxn modelId="{B6CD8540-183E-48D2-8560-CCC09CE46EB4}" type="presParOf" srcId="{97E11901-081E-430F-8EA1-76DA89DABC59}" destId="{63406D08-B1F1-4A4A-A455-5C41A81B9E86}" srcOrd="1" destOrd="0" presId="urn:microsoft.com/office/officeart/2005/8/layout/hierarchy1"/>
    <dgm:cxn modelId="{DC3F0820-94C6-40D5-80A0-2F3D39CE49F7}" type="presParOf" srcId="{63406D08-B1F1-4A4A-A455-5C41A81B9E86}" destId="{2FDA15A8-5CDB-4666-9CF0-1FD4C420B28C}" srcOrd="0" destOrd="0" presId="urn:microsoft.com/office/officeart/2005/8/layout/hierarchy1"/>
    <dgm:cxn modelId="{C94F2354-1DBF-47B3-882B-FE1E061CD530}" type="presParOf" srcId="{2FDA15A8-5CDB-4666-9CF0-1FD4C420B28C}" destId="{72221D06-E94F-4086-9DBF-3CF815C267B2}" srcOrd="0" destOrd="0" presId="urn:microsoft.com/office/officeart/2005/8/layout/hierarchy1"/>
    <dgm:cxn modelId="{C64D1359-912C-473B-8F17-02A56B4E71C0}" type="presParOf" srcId="{2FDA15A8-5CDB-4666-9CF0-1FD4C420B28C}" destId="{E13A1295-7254-469D-97D8-366E20D1F9A8}" srcOrd="1" destOrd="0" presId="urn:microsoft.com/office/officeart/2005/8/layout/hierarchy1"/>
    <dgm:cxn modelId="{4AEF3062-8EA2-43AD-BF88-8BCCB9F0431A}" type="presParOf" srcId="{63406D08-B1F1-4A4A-A455-5C41A81B9E86}" destId="{77FB1761-9CE2-4543-8F81-833448A1B007}" srcOrd="1" destOrd="0" presId="urn:microsoft.com/office/officeart/2005/8/layout/hierarchy1"/>
    <dgm:cxn modelId="{1D5CF5AF-E1DD-459B-80CD-7A42E15B32E8}" type="presParOf" srcId="{5A4BB3E3-0277-4D08-B018-A3FB09104EE1}" destId="{00E5BA4A-975E-406E-8C93-9C8FB81D0587}" srcOrd="4" destOrd="0" presId="urn:microsoft.com/office/officeart/2005/8/layout/hierarchy1"/>
    <dgm:cxn modelId="{96A883B9-1302-4CA9-9AF8-0AAE0F786A6E}" type="presParOf" srcId="{5A4BB3E3-0277-4D08-B018-A3FB09104EE1}" destId="{100ADD5C-A405-4674-8B81-22E48D19382D}" srcOrd="5" destOrd="0" presId="urn:microsoft.com/office/officeart/2005/8/layout/hierarchy1"/>
    <dgm:cxn modelId="{B0055A84-7635-4AF5-BCED-558CCD954BE9}" type="presParOf" srcId="{100ADD5C-A405-4674-8B81-22E48D19382D}" destId="{195C719F-E735-4D64-A4A3-32C3B29F9ECE}" srcOrd="0" destOrd="0" presId="urn:microsoft.com/office/officeart/2005/8/layout/hierarchy1"/>
    <dgm:cxn modelId="{CAE2AE29-9F87-413F-B634-60CDDF666F3E}" type="presParOf" srcId="{195C719F-E735-4D64-A4A3-32C3B29F9ECE}" destId="{1D59C166-F1A6-4C11-9AF3-217757B02F59}" srcOrd="0" destOrd="0" presId="urn:microsoft.com/office/officeart/2005/8/layout/hierarchy1"/>
    <dgm:cxn modelId="{BDB1B519-923B-46EA-8A91-67E77489F9D2}" type="presParOf" srcId="{195C719F-E735-4D64-A4A3-32C3B29F9ECE}" destId="{D77895AA-6801-4FA3-8E45-8DE4050A213A}" srcOrd="1" destOrd="0" presId="urn:microsoft.com/office/officeart/2005/8/layout/hierarchy1"/>
    <dgm:cxn modelId="{3C36BDBF-135C-471C-9F07-D5D4A0195D1A}" type="presParOf" srcId="{100ADD5C-A405-4674-8B81-22E48D19382D}" destId="{AD849449-634A-4BD4-948E-99F5FD40B107}" srcOrd="1" destOrd="0" presId="urn:microsoft.com/office/officeart/2005/8/layout/hierarchy1"/>
    <dgm:cxn modelId="{E6EAF664-7DF9-4E3D-9571-2DEA025F6750}" type="presParOf" srcId="{AD849449-634A-4BD4-948E-99F5FD40B107}" destId="{4E92BA59-64C7-48C0-9A9F-DF1CE1CD3541}" srcOrd="0" destOrd="0" presId="urn:microsoft.com/office/officeart/2005/8/layout/hierarchy1"/>
    <dgm:cxn modelId="{7E7C606E-FA31-4DDD-826D-949AF5A5ADA7}" type="presParOf" srcId="{AD849449-634A-4BD4-948E-99F5FD40B107}" destId="{DBAC08E2-429B-4C7C-8444-BBC95718FAF3}" srcOrd="1" destOrd="0" presId="urn:microsoft.com/office/officeart/2005/8/layout/hierarchy1"/>
    <dgm:cxn modelId="{B7DD36D6-EB68-4934-8817-EA202EE7F24D}" type="presParOf" srcId="{DBAC08E2-429B-4C7C-8444-BBC95718FAF3}" destId="{6FAE4CC0-1C69-4F78-BE4C-98455951D270}" srcOrd="0" destOrd="0" presId="urn:microsoft.com/office/officeart/2005/8/layout/hierarchy1"/>
    <dgm:cxn modelId="{1147F074-AFE7-4485-96DA-125837FB6DEE}" type="presParOf" srcId="{6FAE4CC0-1C69-4F78-BE4C-98455951D270}" destId="{3210AA77-4E59-4531-8E9C-A09F418C34E9}" srcOrd="0" destOrd="0" presId="urn:microsoft.com/office/officeart/2005/8/layout/hierarchy1"/>
    <dgm:cxn modelId="{D442554D-58D7-4F08-AAF1-76DC6266CDA9}" type="presParOf" srcId="{6FAE4CC0-1C69-4F78-BE4C-98455951D270}" destId="{AEBC7D38-C32A-485E-AC63-1703EB5721AA}" srcOrd="1" destOrd="0" presId="urn:microsoft.com/office/officeart/2005/8/layout/hierarchy1"/>
    <dgm:cxn modelId="{8F913253-F490-4857-857B-137494947F2C}" type="presParOf" srcId="{DBAC08E2-429B-4C7C-8444-BBC95718FAF3}" destId="{136F33CD-78E6-4F4D-A59A-181330D23A1C}"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CF37945-CA9C-486A-A05E-4AABDEECB62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FF3635F3-3303-4851-9E32-C2DBB8837B19}">
      <dgm:prSet phldrT="[Text]" custT="1"/>
      <dgm:spPr/>
      <dgm:t>
        <a:bodyPr/>
        <a:lstStyle/>
        <a:p>
          <a:r>
            <a:rPr lang="en-US" sz="2000" dirty="0" smtClean="0"/>
            <a:t>In Cesar Chavez’s speech titled Commonwealth Club Address, he states that unions brought civil rights to farm workers, growers are to blame for problems and the governor is taking away farmer’s civil rights.</a:t>
          </a:r>
          <a:endParaRPr lang="en-US" sz="2000" dirty="0"/>
        </a:p>
      </dgm:t>
    </dgm:pt>
    <dgm:pt modelId="{D220CA2F-3C12-451F-BE25-673CF9BFDAE1}" type="parTrans" cxnId="{3E57478F-9480-4FC3-984E-FE79784F4661}">
      <dgm:prSet/>
      <dgm:spPr/>
      <dgm:t>
        <a:bodyPr/>
        <a:lstStyle/>
        <a:p>
          <a:endParaRPr lang="en-US"/>
        </a:p>
      </dgm:t>
    </dgm:pt>
    <dgm:pt modelId="{17B5C5AD-5A13-4CC6-A909-976AA9E85750}" type="sibTrans" cxnId="{3E57478F-9480-4FC3-984E-FE79784F4661}">
      <dgm:prSet/>
      <dgm:spPr/>
      <dgm:t>
        <a:bodyPr/>
        <a:lstStyle/>
        <a:p>
          <a:endParaRPr lang="en-US"/>
        </a:p>
      </dgm:t>
    </dgm:pt>
    <dgm:pt modelId="{85031F5B-235F-4D06-B45D-1C7AFE758C0F}">
      <dgm:prSet phldrT="[Text]"/>
      <dgm:spPr/>
      <dgm:t>
        <a:bodyPr/>
        <a:lstStyle/>
        <a:p>
          <a:r>
            <a:rPr lang="en-US" dirty="0" smtClean="0"/>
            <a:t>Unions brought civil rights to farm workers</a:t>
          </a:r>
          <a:endParaRPr lang="en-US" dirty="0"/>
        </a:p>
      </dgm:t>
    </dgm:pt>
    <dgm:pt modelId="{8A74FC54-C30C-4BC0-9CCD-40D2CDB55B33}" type="parTrans" cxnId="{6E81858D-5D33-4060-B50D-0548E1D8CA65}">
      <dgm:prSet/>
      <dgm:spPr/>
      <dgm:t>
        <a:bodyPr/>
        <a:lstStyle/>
        <a:p>
          <a:endParaRPr lang="en-US"/>
        </a:p>
      </dgm:t>
    </dgm:pt>
    <dgm:pt modelId="{004957D5-A6BB-4CD9-AE0D-7C9E8D118FD0}" type="sibTrans" cxnId="{6E81858D-5D33-4060-B50D-0548E1D8CA65}">
      <dgm:prSet/>
      <dgm:spPr/>
      <dgm:t>
        <a:bodyPr/>
        <a:lstStyle/>
        <a:p>
          <a:endParaRPr lang="en-US"/>
        </a:p>
      </dgm:t>
    </dgm:pt>
    <dgm:pt modelId="{D4A2920E-CB01-4886-B715-0AE6F272351C}">
      <dgm:prSet phldrT="[Text]"/>
      <dgm:spPr/>
      <dgm:t>
        <a:bodyPr/>
        <a:lstStyle/>
        <a:p>
          <a:r>
            <a:rPr lang="en-US" dirty="0" smtClean="0"/>
            <a:t>Cited Evidence</a:t>
          </a:r>
          <a:endParaRPr lang="en-US" dirty="0"/>
        </a:p>
      </dgm:t>
    </dgm:pt>
    <dgm:pt modelId="{5D30FEBA-E0D3-4C83-8C64-C36570358BD9}" type="parTrans" cxnId="{F5B1A555-8176-4B18-89ED-CEC71990276D}">
      <dgm:prSet/>
      <dgm:spPr/>
      <dgm:t>
        <a:bodyPr/>
        <a:lstStyle/>
        <a:p>
          <a:endParaRPr lang="en-US"/>
        </a:p>
      </dgm:t>
    </dgm:pt>
    <dgm:pt modelId="{87F601E3-EE5B-4819-9849-847623305B3B}" type="sibTrans" cxnId="{F5B1A555-8176-4B18-89ED-CEC71990276D}">
      <dgm:prSet/>
      <dgm:spPr/>
      <dgm:t>
        <a:bodyPr/>
        <a:lstStyle/>
        <a:p>
          <a:endParaRPr lang="en-US"/>
        </a:p>
      </dgm:t>
    </dgm:pt>
    <dgm:pt modelId="{6D45DC94-0DBD-4B20-A768-095DEFF7592D}">
      <dgm:prSet phldrT="[Text]"/>
      <dgm:spPr/>
      <dgm:t>
        <a:bodyPr/>
        <a:lstStyle/>
        <a:p>
          <a:r>
            <a:rPr lang="en-US" dirty="0" smtClean="0"/>
            <a:t>Cited Evidence</a:t>
          </a:r>
          <a:endParaRPr lang="en-US" dirty="0"/>
        </a:p>
      </dgm:t>
    </dgm:pt>
    <dgm:pt modelId="{77883B2D-1BD2-4606-B1ED-5B226360B4F2}" type="parTrans" cxnId="{9A8FDF05-BEF8-4571-91B3-BC8791CECD7E}">
      <dgm:prSet/>
      <dgm:spPr/>
      <dgm:t>
        <a:bodyPr/>
        <a:lstStyle/>
        <a:p>
          <a:endParaRPr lang="en-US"/>
        </a:p>
      </dgm:t>
    </dgm:pt>
    <dgm:pt modelId="{5187C458-1587-4DB9-8136-CCD57AE221DA}" type="sibTrans" cxnId="{9A8FDF05-BEF8-4571-91B3-BC8791CECD7E}">
      <dgm:prSet/>
      <dgm:spPr/>
      <dgm:t>
        <a:bodyPr/>
        <a:lstStyle/>
        <a:p>
          <a:endParaRPr lang="en-US"/>
        </a:p>
      </dgm:t>
    </dgm:pt>
    <dgm:pt modelId="{E0828C44-3A54-49C7-A3BB-33E104F6D064}">
      <dgm:prSet phldrT="[Text]"/>
      <dgm:spPr/>
      <dgm:t>
        <a:bodyPr/>
        <a:lstStyle/>
        <a:p>
          <a:r>
            <a:rPr lang="en-US" dirty="0" smtClean="0"/>
            <a:t>Growers are to blame for problems </a:t>
          </a:r>
          <a:endParaRPr lang="en-US" dirty="0"/>
        </a:p>
      </dgm:t>
    </dgm:pt>
    <dgm:pt modelId="{5893BFA5-A2B3-41B1-A421-9D7D10A0F461}" type="parTrans" cxnId="{2D4450FC-F5CC-42C1-8729-92FF235256F1}">
      <dgm:prSet/>
      <dgm:spPr/>
      <dgm:t>
        <a:bodyPr/>
        <a:lstStyle/>
        <a:p>
          <a:endParaRPr lang="en-US"/>
        </a:p>
      </dgm:t>
    </dgm:pt>
    <dgm:pt modelId="{51BB04D5-D608-4102-A563-6AA818EB7050}" type="sibTrans" cxnId="{2D4450FC-F5CC-42C1-8729-92FF235256F1}">
      <dgm:prSet/>
      <dgm:spPr/>
      <dgm:t>
        <a:bodyPr/>
        <a:lstStyle/>
        <a:p>
          <a:endParaRPr lang="en-US"/>
        </a:p>
      </dgm:t>
    </dgm:pt>
    <dgm:pt modelId="{9229CA33-896E-4288-8A46-56523836F7A6}">
      <dgm:prSet phldrT="[Text]"/>
      <dgm:spPr/>
      <dgm:t>
        <a:bodyPr/>
        <a:lstStyle/>
        <a:p>
          <a:r>
            <a:rPr lang="en-US" dirty="0" smtClean="0"/>
            <a:t>Cited Evidence</a:t>
          </a:r>
          <a:endParaRPr lang="en-US" dirty="0"/>
        </a:p>
      </dgm:t>
    </dgm:pt>
    <dgm:pt modelId="{BCDEF680-5D0D-4762-AD34-F76FE1F74490}" type="parTrans" cxnId="{791DD669-D773-463F-BA42-BC1E3BC2EBEE}">
      <dgm:prSet/>
      <dgm:spPr/>
      <dgm:t>
        <a:bodyPr/>
        <a:lstStyle/>
        <a:p>
          <a:endParaRPr lang="en-US"/>
        </a:p>
      </dgm:t>
    </dgm:pt>
    <dgm:pt modelId="{8D2BB021-E00E-4515-B688-C1B0DC70C8C6}" type="sibTrans" cxnId="{791DD669-D773-463F-BA42-BC1E3BC2EBEE}">
      <dgm:prSet/>
      <dgm:spPr/>
      <dgm:t>
        <a:bodyPr/>
        <a:lstStyle/>
        <a:p>
          <a:endParaRPr lang="en-US"/>
        </a:p>
      </dgm:t>
    </dgm:pt>
    <dgm:pt modelId="{2F0B6EB3-1268-459D-AA65-6028C571FFC9}">
      <dgm:prSet/>
      <dgm:spPr/>
      <dgm:t>
        <a:bodyPr/>
        <a:lstStyle/>
        <a:p>
          <a:r>
            <a:rPr lang="en-US" dirty="0" smtClean="0"/>
            <a:t>Governor is taking away farmer’s civil rights</a:t>
          </a:r>
          <a:endParaRPr lang="en-US" dirty="0"/>
        </a:p>
      </dgm:t>
    </dgm:pt>
    <dgm:pt modelId="{003E824A-492C-46E4-81A0-0038928A17D3}" type="parTrans" cxnId="{1A9C8CF6-777B-442E-A3E2-ECDBF1033BC3}">
      <dgm:prSet/>
      <dgm:spPr/>
      <dgm:t>
        <a:bodyPr/>
        <a:lstStyle/>
        <a:p>
          <a:endParaRPr lang="en-US"/>
        </a:p>
      </dgm:t>
    </dgm:pt>
    <dgm:pt modelId="{2EB17488-371F-4FD6-BF92-1B28EA3F0308}" type="sibTrans" cxnId="{1A9C8CF6-777B-442E-A3E2-ECDBF1033BC3}">
      <dgm:prSet/>
      <dgm:spPr/>
      <dgm:t>
        <a:bodyPr/>
        <a:lstStyle/>
        <a:p>
          <a:endParaRPr lang="en-US"/>
        </a:p>
      </dgm:t>
    </dgm:pt>
    <dgm:pt modelId="{588BB8AD-3476-49A2-9DB8-748B0FFF8AC1}">
      <dgm:prSet/>
      <dgm:spPr/>
      <dgm:t>
        <a:bodyPr/>
        <a:lstStyle/>
        <a:p>
          <a:r>
            <a:rPr lang="en-US" dirty="0" smtClean="0"/>
            <a:t>Cited Evidence</a:t>
          </a:r>
          <a:endParaRPr lang="en-US" dirty="0"/>
        </a:p>
      </dgm:t>
    </dgm:pt>
    <dgm:pt modelId="{D4616454-13AA-4436-87FF-D90081F95922}" type="parTrans" cxnId="{E0AC2A4E-9A91-4DEA-B05B-E46299A5DE4D}">
      <dgm:prSet/>
      <dgm:spPr/>
      <dgm:t>
        <a:bodyPr/>
        <a:lstStyle/>
        <a:p>
          <a:endParaRPr lang="en-US"/>
        </a:p>
      </dgm:t>
    </dgm:pt>
    <dgm:pt modelId="{3E9FA464-6B44-4281-A4E7-AF446871E364}" type="sibTrans" cxnId="{E0AC2A4E-9A91-4DEA-B05B-E46299A5DE4D}">
      <dgm:prSet/>
      <dgm:spPr/>
      <dgm:t>
        <a:bodyPr/>
        <a:lstStyle/>
        <a:p>
          <a:endParaRPr lang="en-US"/>
        </a:p>
      </dgm:t>
    </dgm:pt>
    <dgm:pt modelId="{3711602E-770F-4622-8549-91F59E49F549}" type="pres">
      <dgm:prSet presAssocID="{0CF37945-CA9C-486A-A05E-4AABDEECB628}" presName="hierChild1" presStyleCnt="0">
        <dgm:presLayoutVars>
          <dgm:chPref val="1"/>
          <dgm:dir/>
          <dgm:animOne val="branch"/>
          <dgm:animLvl val="lvl"/>
          <dgm:resizeHandles/>
        </dgm:presLayoutVars>
      </dgm:prSet>
      <dgm:spPr/>
    </dgm:pt>
    <dgm:pt modelId="{BD5CD7D1-559D-41F2-B2EC-CB9EC3AE0A16}" type="pres">
      <dgm:prSet presAssocID="{FF3635F3-3303-4851-9E32-C2DBB8837B19}" presName="hierRoot1" presStyleCnt="0"/>
      <dgm:spPr/>
    </dgm:pt>
    <dgm:pt modelId="{45CDF6D3-BF2E-4163-A6D2-CA37550E16F3}" type="pres">
      <dgm:prSet presAssocID="{FF3635F3-3303-4851-9E32-C2DBB8837B19}" presName="composite" presStyleCnt="0"/>
      <dgm:spPr/>
    </dgm:pt>
    <dgm:pt modelId="{F4F37D92-C1F9-4E31-9B61-B01EAB1F4A6C}" type="pres">
      <dgm:prSet presAssocID="{FF3635F3-3303-4851-9E32-C2DBB8837B19}" presName="background" presStyleLbl="node0" presStyleIdx="0" presStyleCnt="1"/>
      <dgm:spPr/>
    </dgm:pt>
    <dgm:pt modelId="{0812DB95-01E0-497E-B719-09D5AA88D792}" type="pres">
      <dgm:prSet presAssocID="{FF3635F3-3303-4851-9E32-C2DBB8837B19}" presName="text" presStyleLbl="fgAcc0" presStyleIdx="0" presStyleCnt="1" custScaleX="509543" custScaleY="187954" custLinFactNeighborX="-30857" custLinFactNeighborY="-7969">
        <dgm:presLayoutVars>
          <dgm:chPref val="3"/>
        </dgm:presLayoutVars>
      </dgm:prSet>
      <dgm:spPr/>
      <dgm:t>
        <a:bodyPr/>
        <a:lstStyle/>
        <a:p>
          <a:endParaRPr lang="en-US"/>
        </a:p>
      </dgm:t>
    </dgm:pt>
    <dgm:pt modelId="{460AAA5B-69F1-4FA8-9BF8-8846223C5943}" type="pres">
      <dgm:prSet presAssocID="{FF3635F3-3303-4851-9E32-C2DBB8837B19}" presName="hierChild2" presStyleCnt="0"/>
      <dgm:spPr/>
    </dgm:pt>
    <dgm:pt modelId="{CB6134C5-756B-4855-8BB2-BD13FAC1C1F4}" type="pres">
      <dgm:prSet presAssocID="{8A74FC54-C30C-4BC0-9CCD-40D2CDB55B33}" presName="Name10" presStyleLbl="parChTrans1D2" presStyleIdx="0" presStyleCnt="3"/>
      <dgm:spPr/>
    </dgm:pt>
    <dgm:pt modelId="{4BCE827C-528A-4AF6-AB91-502E9CB5E677}" type="pres">
      <dgm:prSet presAssocID="{85031F5B-235F-4D06-B45D-1C7AFE758C0F}" presName="hierRoot2" presStyleCnt="0"/>
      <dgm:spPr/>
    </dgm:pt>
    <dgm:pt modelId="{E456D6AE-45C8-4D88-B874-71D38B7F3B85}" type="pres">
      <dgm:prSet presAssocID="{85031F5B-235F-4D06-B45D-1C7AFE758C0F}" presName="composite2" presStyleCnt="0"/>
      <dgm:spPr/>
    </dgm:pt>
    <dgm:pt modelId="{87B2C5E6-8B3E-40CB-A18C-38BB4EB8F01E}" type="pres">
      <dgm:prSet presAssocID="{85031F5B-235F-4D06-B45D-1C7AFE758C0F}" presName="background2" presStyleLbl="node2" presStyleIdx="0" presStyleCnt="3"/>
      <dgm:spPr/>
    </dgm:pt>
    <dgm:pt modelId="{5AF64AB7-64F3-4271-AC38-D4D0125981F2}" type="pres">
      <dgm:prSet presAssocID="{85031F5B-235F-4D06-B45D-1C7AFE758C0F}" presName="text2" presStyleLbl="fgAcc2" presStyleIdx="0" presStyleCnt="3" custScaleX="145404">
        <dgm:presLayoutVars>
          <dgm:chPref val="3"/>
        </dgm:presLayoutVars>
      </dgm:prSet>
      <dgm:spPr/>
      <dgm:t>
        <a:bodyPr/>
        <a:lstStyle/>
        <a:p>
          <a:endParaRPr lang="en-US"/>
        </a:p>
      </dgm:t>
    </dgm:pt>
    <dgm:pt modelId="{40A1E92F-3B33-4DAA-AE1E-0620313A7C30}" type="pres">
      <dgm:prSet presAssocID="{85031F5B-235F-4D06-B45D-1C7AFE758C0F}" presName="hierChild3" presStyleCnt="0"/>
      <dgm:spPr/>
    </dgm:pt>
    <dgm:pt modelId="{739BFAB8-24CE-454C-8190-D88B76293258}" type="pres">
      <dgm:prSet presAssocID="{5D30FEBA-E0D3-4C83-8C64-C36570358BD9}" presName="Name17" presStyleLbl="parChTrans1D3" presStyleIdx="0" presStyleCnt="4"/>
      <dgm:spPr/>
    </dgm:pt>
    <dgm:pt modelId="{36B809EC-6ACC-4A19-8233-429078017D75}" type="pres">
      <dgm:prSet presAssocID="{D4A2920E-CB01-4886-B715-0AE6F272351C}" presName="hierRoot3" presStyleCnt="0"/>
      <dgm:spPr/>
    </dgm:pt>
    <dgm:pt modelId="{6D39872D-79A7-4850-8636-2C6DBB7879E9}" type="pres">
      <dgm:prSet presAssocID="{D4A2920E-CB01-4886-B715-0AE6F272351C}" presName="composite3" presStyleCnt="0"/>
      <dgm:spPr/>
    </dgm:pt>
    <dgm:pt modelId="{A07A13D6-EA95-4E78-B0DC-08F0007B42EC}" type="pres">
      <dgm:prSet presAssocID="{D4A2920E-CB01-4886-B715-0AE6F272351C}" presName="background3" presStyleLbl="node3" presStyleIdx="0" presStyleCnt="4"/>
      <dgm:spPr/>
    </dgm:pt>
    <dgm:pt modelId="{7757D404-33E1-4565-96FF-B1512E35A7D4}" type="pres">
      <dgm:prSet presAssocID="{D4A2920E-CB01-4886-B715-0AE6F272351C}" presName="text3" presStyleLbl="fgAcc3" presStyleIdx="0" presStyleCnt="4" custScaleX="127004">
        <dgm:presLayoutVars>
          <dgm:chPref val="3"/>
        </dgm:presLayoutVars>
      </dgm:prSet>
      <dgm:spPr/>
    </dgm:pt>
    <dgm:pt modelId="{C4BE49AA-461F-4B44-ADD9-40145019DAA3}" type="pres">
      <dgm:prSet presAssocID="{D4A2920E-CB01-4886-B715-0AE6F272351C}" presName="hierChild4" presStyleCnt="0"/>
      <dgm:spPr/>
    </dgm:pt>
    <dgm:pt modelId="{58B02819-FE3A-470E-8C1F-0C0A5EDDF0D8}" type="pres">
      <dgm:prSet presAssocID="{77883B2D-1BD2-4606-B1ED-5B226360B4F2}" presName="Name17" presStyleLbl="parChTrans1D3" presStyleIdx="1" presStyleCnt="4"/>
      <dgm:spPr/>
    </dgm:pt>
    <dgm:pt modelId="{6DFAA43D-94A0-4ADC-BD4A-6B32927075CA}" type="pres">
      <dgm:prSet presAssocID="{6D45DC94-0DBD-4B20-A768-095DEFF7592D}" presName="hierRoot3" presStyleCnt="0"/>
      <dgm:spPr/>
    </dgm:pt>
    <dgm:pt modelId="{E0F70494-B383-44E0-80AE-00D4638B55F3}" type="pres">
      <dgm:prSet presAssocID="{6D45DC94-0DBD-4B20-A768-095DEFF7592D}" presName="composite3" presStyleCnt="0"/>
      <dgm:spPr/>
    </dgm:pt>
    <dgm:pt modelId="{351AABE6-D306-455F-AA17-5B0FB0264A91}" type="pres">
      <dgm:prSet presAssocID="{6D45DC94-0DBD-4B20-A768-095DEFF7592D}" presName="background3" presStyleLbl="node3" presStyleIdx="1" presStyleCnt="4"/>
      <dgm:spPr/>
    </dgm:pt>
    <dgm:pt modelId="{39BF298E-8DCA-4B66-8C6C-8B129B50FF6B}" type="pres">
      <dgm:prSet presAssocID="{6D45DC94-0DBD-4B20-A768-095DEFF7592D}" presName="text3" presStyleLbl="fgAcc3" presStyleIdx="1" presStyleCnt="4" custScaleX="134478">
        <dgm:presLayoutVars>
          <dgm:chPref val="3"/>
        </dgm:presLayoutVars>
      </dgm:prSet>
      <dgm:spPr/>
    </dgm:pt>
    <dgm:pt modelId="{EADC3688-3A50-4E29-BB8C-EFBD2FD8281E}" type="pres">
      <dgm:prSet presAssocID="{6D45DC94-0DBD-4B20-A768-095DEFF7592D}" presName="hierChild4" presStyleCnt="0"/>
      <dgm:spPr/>
    </dgm:pt>
    <dgm:pt modelId="{E7A5AE1B-8C6A-4BB8-B82E-1343D80222A2}" type="pres">
      <dgm:prSet presAssocID="{5893BFA5-A2B3-41B1-A421-9D7D10A0F461}" presName="Name10" presStyleLbl="parChTrans1D2" presStyleIdx="1" presStyleCnt="3"/>
      <dgm:spPr/>
    </dgm:pt>
    <dgm:pt modelId="{9D08BF2A-E575-4FC8-B98F-E236CDDAB06A}" type="pres">
      <dgm:prSet presAssocID="{E0828C44-3A54-49C7-A3BB-33E104F6D064}" presName="hierRoot2" presStyleCnt="0"/>
      <dgm:spPr/>
    </dgm:pt>
    <dgm:pt modelId="{B59BB5C4-1392-47B2-A072-AC5BAB49AEB1}" type="pres">
      <dgm:prSet presAssocID="{E0828C44-3A54-49C7-A3BB-33E104F6D064}" presName="composite2" presStyleCnt="0"/>
      <dgm:spPr/>
    </dgm:pt>
    <dgm:pt modelId="{4567E8CC-E84D-4A06-9933-C8D5C33A32CC}" type="pres">
      <dgm:prSet presAssocID="{E0828C44-3A54-49C7-A3BB-33E104F6D064}" presName="background2" presStyleLbl="node2" presStyleIdx="1" presStyleCnt="3"/>
      <dgm:spPr/>
    </dgm:pt>
    <dgm:pt modelId="{A9A7F02A-FAD0-4904-B91C-786EE11BC162}" type="pres">
      <dgm:prSet presAssocID="{E0828C44-3A54-49C7-A3BB-33E104F6D064}" presName="text2" presStyleLbl="fgAcc2" presStyleIdx="1" presStyleCnt="3" custScaleX="146215">
        <dgm:presLayoutVars>
          <dgm:chPref val="3"/>
        </dgm:presLayoutVars>
      </dgm:prSet>
      <dgm:spPr/>
    </dgm:pt>
    <dgm:pt modelId="{FE73E8C0-9DC6-4FDE-BC31-B6671A55A07D}" type="pres">
      <dgm:prSet presAssocID="{E0828C44-3A54-49C7-A3BB-33E104F6D064}" presName="hierChild3" presStyleCnt="0"/>
      <dgm:spPr/>
    </dgm:pt>
    <dgm:pt modelId="{C7605A67-D5E4-4AAC-9684-A7C8DFE113D7}" type="pres">
      <dgm:prSet presAssocID="{BCDEF680-5D0D-4762-AD34-F76FE1F74490}" presName="Name17" presStyleLbl="parChTrans1D3" presStyleIdx="2" presStyleCnt="4"/>
      <dgm:spPr/>
    </dgm:pt>
    <dgm:pt modelId="{B162F416-D340-4DB5-B7FA-A7FC0AE2B73F}" type="pres">
      <dgm:prSet presAssocID="{9229CA33-896E-4288-8A46-56523836F7A6}" presName="hierRoot3" presStyleCnt="0"/>
      <dgm:spPr/>
    </dgm:pt>
    <dgm:pt modelId="{15B3B73F-226D-480C-A8AE-30CD86E2F8B1}" type="pres">
      <dgm:prSet presAssocID="{9229CA33-896E-4288-8A46-56523836F7A6}" presName="composite3" presStyleCnt="0"/>
      <dgm:spPr/>
    </dgm:pt>
    <dgm:pt modelId="{B5491663-949D-42C3-BAFC-764DFCDD2A6F}" type="pres">
      <dgm:prSet presAssocID="{9229CA33-896E-4288-8A46-56523836F7A6}" presName="background3" presStyleLbl="node3" presStyleIdx="2" presStyleCnt="4"/>
      <dgm:spPr/>
    </dgm:pt>
    <dgm:pt modelId="{B9504241-F034-47FC-8A2C-6A88839958AA}" type="pres">
      <dgm:prSet presAssocID="{9229CA33-896E-4288-8A46-56523836F7A6}" presName="text3" presStyleLbl="fgAcc3" presStyleIdx="2" presStyleCnt="4" custScaleX="127822">
        <dgm:presLayoutVars>
          <dgm:chPref val="3"/>
        </dgm:presLayoutVars>
      </dgm:prSet>
      <dgm:spPr/>
    </dgm:pt>
    <dgm:pt modelId="{8BF9B29C-3FCD-4BB1-8395-D96C224567A7}" type="pres">
      <dgm:prSet presAssocID="{9229CA33-896E-4288-8A46-56523836F7A6}" presName="hierChild4" presStyleCnt="0"/>
      <dgm:spPr/>
    </dgm:pt>
    <dgm:pt modelId="{954E8D14-C3AB-41FE-AC85-257EF90EF3D3}" type="pres">
      <dgm:prSet presAssocID="{003E824A-492C-46E4-81A0-0038928A17D3}" presName="Name10" presStyleLbl="parChTrans1D2" presStyleIdx="2" presStyleCnt="3"/>
      <dgm:spPr/>
    </dgm:pt>
    <dgm:pt modelId="{6B0319AB-B775-45F9-8007-D676804A1506}" type="pres">
      <dgm:prSet presAssocID="{2F0B6EB3-1268-459D-AA65-6028C571FFC9}" presName="hierRoot2" presStyleCnt="0"/>
      <dgm:spPr/>
    </dgm:pt>
    <dgm:pt modelId="{902B3379-E807-4B15-A845-03DF0078528A}" type="pres">
      <dgm:prSet presAssocID="{2F0B6EB3-1268-459D-AA65-6028C571FFC9}" presName="composite2" presStyleCnt="0"/>
      <dgm:spPr/>
    </dgm:pt>
    <dgm:pt modelId="{7BD31534-FB66-403E-9EF8-419150235F49}" type="pres">
      <dgm:prSet presAssocID="{2F0B6EB3-1268-459D-AA65-6028C571FFC9}" presName="background2" presStyleLbl="node2" presStyleIdx="2" presStyleCnt="3"/>
      <dgm:spPr/>
    </dgm:pt>
    <dgm:pt modelId="{49EDA40B-E58C-408D-9B6E-D57BEBFDB377}" type="pres">
      <dgm:prSet presAssocID="{2F0B6EB3-1268-459D-AA65-6028C571FFC9}" presName="text2" presStyleLbl="fgAcc2" presStyleIdx="2" presStyleCnt="3" custScaleX="136986">
        <dgm:presLayoutVars>
          <dgm:chPref val="3"/>
        </dgm:presLayoutVars>
      </dgm:prSet>
      <dgm:spPr/>
      <dgm:t>
        <a:bodyPr/>
        <a:lstStyle/>
        <a:p>
          <a:endParaRPr lang="en-US"/>
        </a:p>
      </dgm:t>
    </dgm:pt>
    <dgm:pt modelId="{A17DCED2-C80C-413A-9F4F-7C2D32D8A85B}" type="pres">
      <dgm:prSet presAssocID="{2F0B6EB3-1268-459D-AA65-6028C571FFC9}" presName="hierChild3" presStyleCnt="0"/>
      <dgm:spPr/>
    </dgm:pt>
    <dgm:pt modelId="{FA7E4AA5-E342-4D2C-A3BE-69FBF1B25517}" type="pres">
      <dgm:prSet presAssocID="{D4616454-13AA-4436-87FF-D90081F95922}" presName="Name17" presStyleLbl="parChTrans1D3" presStyleIdx="3" presStyleCnt="4"/>
      <dgm:spPr/>
    </dgm:pt>
    <dgm:pt modelId="{5E5D7A08-660D-45E0-90BB-B1DBC14FD27A}" type="pres">
      <dgm:prSet presAssocID="{588BB8AD-3476-49A2-9DB8-748B0FFF8AC1}" presName="hierRoot3" presStyleCnt="0"/>
      <dgm:spPr/>
    </dgm:pt>
    <dgm:pt modelId="{BB0B0623-8F7A-4A83-89FD-86D373E4CCF6}" type="pres">
      <dgm:prSet presAssocID="{588BB8AD-3476-49A2-9DB8-748B0FFF8AC1}" presName="composite3" presStyleCnt="0"/>
      <dgm:spPr/>
    </dgm:pt>
    <dgm:pt modelId="{1BAB5F53-1770-4957-830E-ED8EBEC3299A}" type="pres">
      <dgm:prSet presAssocID="{588BB8AD-3476-49A2-9DB8-748B0FFF8AC1}" presName="background3" presStyleLbl="node3" presStyleIdx="3" presStyleCnt="4"/>
      <dgm:spPr/>
    </dgm:pt>
    <dgm:pt modelId="{C874ED7A-1AE1-422E-9B82-468FE706CBC8}" type="pres">
      <dgm:prSet presAssocID="{588BB8AD-3476-49A2-9DB8-748B0FFF8AC1}" presName="text3" presStyleLbl="fgAcc3" presStyleIdx="3" presStyleCnt="4" custScaleX="128155">
        <dgm:presLayoutVars>
          <dgm:chPref val="3"/>
        </dgm:presLayoutVars>
      </dgm:prSet>
      <dgm:spPr/>
    </dgm:pt>
    <dgm:pt modelId="{E80B5D89-996C-4526-B746-012636266FBB}" type="pres">
      <dgm:prSet presAssocID="{588BB8AD-3476-49A2-9DB8-748B0FFF8AC1}" presName="hierChild4" presStyleCnt="0"/>
      <dgm:spPr/>
    </dgm:pt>
  </dgm:ptLst>
  <dgm:cxnLst>
    <dgm:cxn modelId="{CBE503E5-54A9-4FF3-A70B-D99C4CD01C7A}" type="presOf" srcId="{003E824A-492C-46E4-81A0-0038928A17D3}" destId="{954E8D14-C3AB-41FE-AC85-257EF90EF3D3}" srcOrd="0" destOrd="0" presId="urn:microsoft.com/office/officeart/2005/8/layout/hierarchy1"/>
    <dgm:cxn modelId="{10BFD64F-2D87-4A5E-B179-CD27C89AB516}" type="presOf" srcId="{0CF37945-CA9C-486A-A05E-4AABDEECB628}" destId="{3711602E-770F-4622-8549-91F59E49F549}" srcOrd="0" destOrd="0" presId="urn:microsoft.com/office/officeart/2005/8/layout/hierarchy1"/>
    <dgm:cxn modelId="{29AA6AE3-E994-4146-B552-ED3B605F829C}" type="presOf" srcId="{77883B2D-1BD2-4606-B1ED-5B226360B4F2}" destId="{58B02819-FE3A-470E-8C1F-0C0A5EDDF0D8}" srcOrd="0" destOrd="0" presId="urn:microsoft.com/office/officeart/2005/8/layout/hierarchy1"/>
    <dgm:cxn modelId="{2D4450FC-F5CC-42C1-8729-92FF235256F1}" srcId="{FF3635F3-3303-4851-9E32-C2DBB8837B19}" destId="{E0828C44-3A54-49C7-A3BB-33E104F6D064}" srcOrd="1" destOrd="0" parTransId="{5893BFA5-A2B3-41B1-A421-9D7D10A0F461}" sibTransId="{51BB04D5-D608-4102-A563-6AA818EB7050}"/>
    <dgm:cxn modelId="{F5B1A555-8176-4B18-89ED-CEC71990276D}" srcId="{85031F5B-235F-4D06-B45D-1C7AFE758C0F}" destId="{D4A2920E-CB01-4886-B715-0AE6F272351C}" srcOrd="0" destOrd="0" parTransId="{5D30FEBA-E0D3-4C83-8C64-C36570358BD9}" sibTransId="{87F601E3-EE5B-4819-9849-847623305B3B}"/>
    <dgm:cxn modelId="{8B6E2153-5E85-479C-AB96-FB8061B9BBEF}" type="presOf" srcId="{5D30FEBA-E0D3-4C83-8C64-C36570358BD9}" destId="{739BFAB8-24CE-454C-8190-D88B76293258}" srcOrd="0" destOrd="0" presId="urn:microsoft.com/office/officeart/2005/8/layout/hierarchy1"/>
    <dgm:cxn modelId="{9829785B-64BD-44DC-82ED-68B417894464}" type="presOf" srcId="{D4A2920E-CB01-4886-B715-0AE6F272351C}" destId="{7757D404-33E1-4565-96FF-B1512E35A7D4}" srcOrd="0" destOrd="0" presId="urn:microsoft.com/office/officeart/2005/8/layout/hierarchy1"/>
    <dgm:cxn modelId="{9A8FDF05-BEF8-4571-91B3-BC8791CECD7E}" srcId="{85031F5B-235F-4D06-B45D-1C7AFE758C0F}" destId="{6D45DC94-0DBD-4B20-A768-095DEFF7592D}" srcOrd="1" destOrd="0" parTransId="{77883B2D-1BD2-4606-B1ED-5B226360B4F2}" sibTransId="{5187C458-1587-4DB9-8136-CCD57AE221DA}"/>
    <dgm:cxn modelId="{6E81858D-5D33-4060-B50D-0548E1D8CA65}" srcId="{FF3635F3-3303-4851-9E32-C2DBB8837B19}" destId="{85031F5B-235F-4D06-B45D-1C7AFE758C0F}" srcOrd="0" destOrd="0" parTransId="{8A74FC54-C30C-4BC0-9CCD-40D2CDB55B33}" sibTransId="{004957D5-A6BB-4CD9-AE0D-7C9E8D118FD0}"/>
    <dgm:cxn modelId="{49182807-D7E8-4B72-8C7D-ABEFB7CAFCFB}" type="presOf" srcId="{BCDEF680-5D0D-4762-AD34-F76FE1F74490}" destId="{C7605A67-D5E4-4AAC-9684-A7C8DFE113D7}" srcOrd="0" destOrd="0" presId="urn:microsoft.com/office/officeart/2005/8/layout/hierarchy1"/>
    <dgm:cxn modelId="{3D33003F-D6D7-48DF-A874-29F51BFCFCC1}" type="presOf" srcId="{6D45DC94-0DBD-4B20-A768-095DEFF7592D}" destId="{39BF298E-8DCA-4B66-8C6C-8B129B50FF6B}" srcOrd="0" destOrd="0" presId="urn:microsoft.com/office/officeart/2005/8/layout/hierarchy1"/>
    <dgm:cxn modelId="{70B5F591-EAC4-418A-95F7-50FFB09C701C}" type="presOf" srcId="{D4616454-13AA-4436-87FF-D90081F95922}" destId="{FA7E4AA5-E342-4D2C-A3BE-69FBF1B25517}" srcOrd="0" destOrd="0" presId="urn:microsoft.com/office/officeart/2005/8/layout/hierarchy1"/>
    <dgm:cxn modelId="{C6C67930-BAC9-4EAB-A832-D22C574B9705}" type="presOf" srcId="{2F0B6EB3-1268-459D-AA65-6028C571FFC9}" destId="{49EDA40B-E58C-408D-9B6E-D57BEBFDB377}" srcOrd="0" destOrd="0" presId="urn:microsoft.com/office/officeart/2005/8/layout/hierarchy1"/>
    <dgm:cxn modelId="{47EF7235-6378-4096-AB20-351D3BAD789C}" type="presOf" srcId="{588BB8AD-3476-49A2-9DB8-748B0FFF8AC1}" destId="{C874ED7A-1AE1-422E-9B82-468FE706CBC8}" srcOrd="0" destOrd="0" presId="urn:microsoft.com/office/officeart/2005/8/layout/hierarchy1"/>
    <dgm:cxn modelId="{1695786F-BD08-4A4A-B1B9-6C8A083011A5}" type="presOf" srcId="{E0828C44-3A54-49C7-A3BB-33E104F6D064}" destId="{A9A7F02A-FAD0-4904-B91C-786EE11BC162}" srcOrd="0" destOrd="0" presId="urn:microsoft.com/office/officeart/2005/8/layout/hierarchy1"/>
    <dgm:cxn modelId="{C4248168-AD96-4898-AE49-CE5A842C7E35}" type="presOf" srcId="{8A74FC54-C30C-4BC0-9CCD-40D2CDB55B33}" destId="{CB6134C5-756B-4855-8BB2-BD13FAC1C1F4}" srcOrd="0" destOrd="0" presId="urn:microsoft.com/office/officeart/2005/8/layout/hierarchy1"/>
    <dgm:cxn modelId="{1AD427B5-80B5-41B1-AD99-6011B052542C}" type="presOf" srcId="{9229CA33-896E-4288-8A46-56523836F7A6}" destId="{B9504241-F034-47FC-8A2C-6A88839958AA}" srcOrd="0" destOrd="0" presId="urn:microsoft.com/office/officeart/2005/8/layout/hierarchy1"/>
    <dgm:cxn modelId="{1A9C8CF6-777B-442E-A3E2-ECDBF1033BC3}" srcId="{FF3635F3-3303-4851-9E32-C2DBB8837B19}" destId="{2F0B6EB3-1268-459D-AA65-6028C571FFC9}" srcOrd="2" destOrd="0" parTransId="{003E824A-492C-46E4-81A0-0038928A17D3}" sibTransId="{2EB17488-371F-4FD6-BF92-1B28EA3F0308}"/>
    <dgm:cxn modelId="{3D979630-E940-4B8F-B6FE-DC08C1E412AA}" type="presOf" srcId="{85031F5B-235F-4D06-B45D-1C7AFE758C0F}" destId="{5AF64AB7-64F3-4271-AC38-D4D0125981F2}" srcOrd="0" destOrd="0" presId="urn:microsoft.com/office/officeart/2005/8/layout/hierarchy1"/>
    <dgm:cxn modelId="{2D5FCFCB-B138-4B10-8068-FCC8E892AE54}" type="presOf" srcId="{FF3635F3-3303-4851-9E32-C2DBB8837B19}" destId="{0812DB95-01E0-497E-B719-09D5AA88D792}" srcOrd="0" destOrd="0" presId="urn:microsoft.com/office/officeart/2005/8/layout/hierarchy1"/>
    <dgm:cxn modelId="{791DD669-D773-463F-BA42-BC1E3BC2EBEE}" srcId="{E0828C44-3A54-49C7-A3BB-33E104F6D064}" destId="{9229CA33-896E-4288-8A46-56523836F7A6}" srcOrd="0" destOrd="0" parTransId="{BCDEF680-5D0D-4762-AD34-F76FE1F74490}" sibTransId="{8D2BB021-E00E-4515-B688-C1B0DC70C8C6}"/>
    <dgm:cxn modelId="{F05A0608-7B71-458D-97F3-7430AB7371DA}" type="presOf" srcId="{5893BFA5-A2B3-41B1-A421-9D7D10A0F461}" destId="{E7A5AE1B-8C6A-4BB8-B82E-1343D80222A2}" srcOrd="0" destOrd="0" presId="urn:microsoft.com/office/officeart/2005/8/layout/hierarchy1"/>
    <dgm:cxn modelId="{E0AC2A4E-9A91-4DEA-B05B-E46299A5DE4D}" srcId="{2F0B6EB3-1268-459D-AA65-6028C571FFC9}" destId="{588BB8AD-3476-49A2-9DB8-748B0FFF8AC1}" srcOrd="0" destOrd="0" parTransId="{D4616454-13AA-4436-87FF-D90081F95922}" sibTransId="{3E9FA464-6B44-4281-A4E7-AF446871E364}"/>
    <dgm:cxn modelId="{3E57478F-9480-4FC3-984E-FE79784F4661}" srcId="{0CF37945-CA9C-486A-A05E-4AABDEECB628}" destId="{FF3635F3-3303-4851-9E32-C2DBB8837B19}" srcOrd="0" destOrd="0" parTransId="{D220CA2F-3C12-451F-BE25-673CF9BFDAE1}" sibTransId="{17B5C5AD-5A13-4CC6-A909-976AA9E85750}"/>
    <dgm:cxn modelId="{334965AF-ABF3-4577-9B81-FB61395FC214}" type="presParOf" srcId="{3711602E-770F-4622-8549-91F59E49F549}" destId="{BD5CD7D1-559D-41F2-B2EC-CB9EC3AE0A16}" srcOrd="0" destOrd="0" presId="urn:microsoft.com/office/officeart/2005/8/layout/hierarchy1"/>
    <dgm:cxn modelId="{EBA26E4A-9C4F-41F2-86D1-C44F31C05A3D}" type="presParOf" srcId="{BD5CD7D1-559D-41F2-B2EC-CB9EC3AE0A16}" destId="{45CDF6D3-BF2E-4163-A6D2-CA37550E16F3}" srcOrd="0" destOrd="0" presId="urn:microsoft.com/office/officeart/2005/8/layout/hierarchy1"/>
    <dgm:cxn modelId="{5D75BB30-AF0B-448D-8022-2A47FF04A520}" type="presParOf" srcId="{45CDF6D3-BF2E-4163-A6D2-CA37550E16F3}" destId="{F4F37D92-C1F9-4E31-9B61-B01EAB1F4A6C}" srcOrd="0" destOrd="0" presId="urn:microsoft.com/office/officeart/2005/8/layout/hierarchy1"/>
    <dgm:cxn modelId="{5251E0C0-2D8B-4189-BC60-BADAE90E8FA5}" type="presParOf" srcId="{45CDF6D3-BF2E-4163-A6D2-CA37550E16F3}" destId="{0812DB95-01E0-497E-B719-09D5AA88D792}" srcOrd="1" destOrd="0" presId="urn:microsoft.com/office/officeart/2005/8/layout/hierarchy1"/>
    <dgm:cxn modelId="{1EB918E6-8DC0-4F38-88A5-47467A812608}" type="presParOf" srcId="{BD5CD7D1-559D-41F2-B2EC-CB9EC3AE0A16}" destId="{460AAA5B-69F1-4FA8-9BF8-8846223C5943}" srcOrd="1" destOrd="0" presId="urn:microsoft.com/office/officeart/2005/8/layout/hierarchy1"/>
    <dgm:cxn modelId="{A84C93C9-BDC9-45B1-BD2C-7AC3B74F1CA5}" type="presParOf" srcId="{460AAA5B-69F1-4FA8-9BF8-8846223C5943}" destId="{CB6134C5-756B-4855-8BB2-BD13FAC1C1F4}" srcOrd="0" destOrd="0" presId="urn:microsoft.com/office/officeart/2005/8/layout/hierarchy1"/>
    <dgm:cxn modelId="{E9689646-2957-47DB-B03A-4EA77FA10E11}" type="presParOf" srcId="{460AAA5B-69F1-4FA8-9BF8-8846223C5943}" destId="{4BCE827C-528A-4AF6-AB91-502E9CB5E677}" srcOrd="1" destOrd="0" presId="urn:microsoft.com/office/officeart/2005/8/layout/hierarchy1"/>
    <dgm:cxn modelId="{A36A2DDE-B485-40A9-80DB-0F2975CED543}" type="presParOf" srcId="{4BCE827C-528A-4AF6-AB91-502E9CB5E677}" destId="{E456D6AE-45C8-4D88-B874-71D38B7F3B85}" srcOrd="0" destOrd="0" presId="urn:microsoft.com/office/officeart/2005/8/layout/hierarchy1"/>
    <dgm:cxn modelId="{EDB2C770-F351-42FF-B1BD-4E7DA676A4B2}" type="presParOf" srcId="{E456D6AE-45C8-4D88-B874-71D38B7F3B85}" destId="{87B2C5E6-8B3E-40CB-A18C-38BB4EB8F01E}" srcOrd="0" destOrd="0" presId="urn:microsoft.com/office/officeart/2005/8/layout/hierarchy1"/>
    <dgm:cxn modelId="{058648B4-0453-4555-8D33-D21E1A151F7B}" type="presParOf" srcId="{E456D6AE-45C8-4D88-B874-71D38B7F3B85}" destId="{5AF64AB7-64F3-4271-AC38-D4D0125981F2}" srcOrd="1" destOrd="0" presId="urn:microsoft.com/office/officeart/2005/8/layout/hierarchy1"/>
    <dgm:cxn modelId="{B796C583-DB95-49EA-A86F-178070084DC0}" type="presParOf" srcId="{4BCE827C-528A-4AF6-AB91-502E9CB5E677}" destId="{40A1E92F-3B33-4DAA-AE1E-0620313A7C30}" srcOrd="1" destOrd="0" presId="urn:microsoft.com/office/officeart/2005/8/layout/hierarchy1"/>
    <dgm:cxn modelId="{F969D7FF-BC0B-4479-922B-6C9F4FC26AD8}" type="presParOf" srcId="{40A1E92F-3B33-4DAA-AE1E-0620313A7C30}" destId="{739BFAB8-24CE-454C-8190-D88B76293258}" srcOrd="0" destOrd="0" presId="urn:microsoft.com/office/officeart/2005/8/layout/hierarchy1"/>
    <dgm:cxn modelId="{E090A017-69B8-4546-AF5C-F6C33D47264D}" type="presParOf" srcId="{40A1E92F-3B33-4DAA-AE1E-0620313A7C30}" destId="{36B809EC-6ACC-4A19-8233-429078017D75}" srcOrd="1" destOrd="0" presId="urn:microsoft.com/office/officeart/2005/8/layout/hierarchy1"/>
    <dgm:cxn modelId="{C414D573-2EB3-4BD0-AA1D-545BB276CD1C}" type="presParOf" srcId="{36B809EC-6ACC-4A19-8233-429078017D75}" destId="{6D39872D-79A7-4850-8636-2C6DBB7879E9}" srcOrd="0" destOrd="0" presId="urn:microsoft.com/office/officeart/2005/8/layout/hierarchy1"/>
    <dgm:cxn modelId="{641A8396-71B7-4120-8AC0-E3784ADDE20F}" type="presParOf" srcId="{6D39872D-79A7-4850-8636-2C6DBB7879E9}" destId="{A07A13D6-EA95-4E78-B0DC-08F0007B42EC}" srcOrd="0" destOrd="0" presId="urn:microsoft.com/office/officeart/2005/8/layout/hierarchy1"/>
    <dgm:cxn modelId="{45FC1DB0-5BD5-4EE8-877C-793ABC589B46}" type="presParOf" srcId="{6D39872D-79A7-4850-8636-2C6DBB7879E9}" destId="{7757D404-33E1-4565-96FF-B1512E35A7D4}" srcOrd="1" destOrd="0" presId="urn:microsoft.com/office/officeart/2005/8/layout/hierarchy1"/>
    <dgm:cxn modelId="{111778A8-6603-400F-8F45-D517F6AEA684}" type="presParOf" srcId="{36B809EC-6ACC-4A19-8233-429078017D75}" destId="{C4BE49AA-461F-4B44-ADD9-40145019DAA3}" srcOrd="1" destOrd="0" presId="urn:microsoft.com/office/officeart/2005/8/layout/hierarchy1"/>
    <dgm:cxn modelId="{5AA2A589-1E94-4223-8393-3366FFDE1DDE}" type="presParOf" srcId="{40A1E92F-3B33-4DAA-AE1E-0620313A7C30}" destId="{58B02819-FE3A-470E-8C1F-0C0A5EDDF0D8}" srcOrd="2" destOrd="0" presId="urn:microsoft.com/office/officeart/2005/8/layout/hierarchy1"/>
    <dgm:cxn modelId="{8393660F-CA1F-4FFE-ADC7-ED56DDD1E497}" type="presParOf" srcId="{40A1E92F-3B33-4DAA-AE1E-0620313A7C30}" destId="{6DFAA43D-94A0-4ADC-BD4A-6B32927075CA}" srcOrd="3" destOrd="0" presId="urn:microsoft.com/office/officeart/2005/8/layout/hierarchy1"/>
    <dgm:cxn modelId="{A52E99D5-B673-464B-8FBA-C3A9F89BBB86}" type="presParOf" srcId="{6DFAA43D-94A0-4ADC-BD4A-6B32927075CA}" destId="{E0F70494-B383-44E0-80AE-00D4638B55F3}" srcOrd="0" destOrd="0" presId="urn:microsoft.com/office/officeart/2005/8/layout/hierarchy1"/>
    <dgm:cxn modelId="{243224AF-5662-43A2-BFED-3B4E6CC8C658}" type="presParOf" srcId="{E0F70494-B383-44E0-80AE-00D4638B55F3}" destId="{351AABE6-D306-455F-AA17-5B0FB0264A91}" srcOrd="0" destOrd="0" presId="urn:microsoft.com/office/officeart/2005/8/layout/hierarchy1"/>
    <dgm:cxn modelId="{16264CCF-54A8-49DD-8B0E-C5AAFC6063FC}" type="presParOf" srcId="{E0F70494-B383-44E0-80AE-00D4638B55F3}" destId="{39BF298E-8DCA-4B66-8C6C-8B129B50FF6B}" srcOrd="1" destOrd="0" presId="urn:microsoft.com/office/officeart/2005/8/layout/hierarchy1"/>
    <dgm:cxn modelId="{FFBB1974-8E2E-44EB-B3E7-102EFE0354B7}" type="presParOf" srcId="{6DFAA43D-94A0-4ADC-BD4A-6B32927075CA}" destId="{EADC3688-3A50-4E29-BB8C-EFBD2FD8281E}" srcOrd="1" destOrd="0" presId="urn:microsoft.com/office/officeart/2005/8/layout/hierarchy1"/>
    <dgm:cxn modelId="{6599C3EB-0821-4843-933F-E75BA341F516}" type="presParOf" srcId="{460AAA5B-69F1-4FA8-9BF8-8846223C5943}" destId="{E7A5AE1B-8C6A-4BB8-B82E-1343D80222A2}" srcOrd="2" destOrd="0" presId="urn:microsoft.com/office/officeart/2005/8/layout/hierarchy1"/>
    <dgm:cxn modelId="{E0D25352-5D94-4661-980F-777ACD4CDD1D}" type="presParOf" srcId="{460AAA5B-69F1-4FA8-9BF8-8846223C5943}" destId="{9D08BF2A-E575-4FC8-B98F-E236CDDAB06A}" srcOrd="3" destOrd="0" presId="urn:microsoft.com/office/officeart/2005/8/layout/hierarchy1"/>
    <dgm:cxn modelId="{0843771D-264F-4DC0-8F74-35B6D785E74E}" type="presParOf" srcId="{9D08BF2A-E575-4FC8-B98F-E236CDDAB06A}" destId="{B59BB5C4-1392-47B2-A072-AC5BAB49AEB1}" srcOrd="0" destOrd="0" presId="urn:microsoft.com/office/officeart/2005/8/layout/hierarchy1"/>
    <dgm:cxn modelId="{E8DBC788-C921-4B8D-A4C8-D05DC378BBE5}" type="presParOf" srcId="{B59BB5C4-1392-47B2-A072-AC5BAB49AEB1}" destId="{4567E8CC-E84D-4A06-9933-C8D5C33A32CC}" srcOrd="0" destOrd="0" presId="urn:microsoft.com/office/officeart/2005/8/layout/hierarchy1"/>
    <dgm:cxn modelId="{9921C06D-BEF4-43D3-8C3D-423D31756B4E}" type="presParOf" srcId="{B59BB5C4-1392-47B2-A072-AC5BAB49AEB1}" destId="{A9A7F02A-FAD0-4904-B91C-786EE11BC162}" srcOrd="1" destOrd="0" presId="urn:microsoft.com/office/officeart/2005/8/layout/hierarchy1"/>
    <dgm:cxn modelId="{DCFE4E3C-7D0F-4B7B-B018-3A9849D485C7}" type="presParOf" srcId="{9D08BF2A-E575-4FC8-B98F-E236CDDAB06A}" destId="{FE73E8C0-9DC6-4FDE-BC31-B6671A55A07D}" srcOrd="1" destOrd="0" presId="urn:microsoft.com/office/officeart/2005/8/layout/hierarchy1"/>
    <dgm:cxn modelId="{9EBB1A5C-D271-484A-BDF2-B146DB597211}" type="presParOf" srcId="{FE73E8C0-9DC6-4FDE-BC31-B6671A55A07D}" destId="{C7605A67-D5E4-4AAC-9684-A7C8DFE113D7}" srcOrd="0" destOrd="0" presId="urn:microsoft.com/office/officeart/2005/8/layout/hierarchy1"/>
    <dgm:cxn modelId="{164EAF01-CFD1-4B43-902B-3DB407D7A4B5}" type="presParOf" srcId="{FE73E8C0-9DC6-4FDE-BC31-B6671A55A07D}" destId="{B162F416-D340-4DB5-B7FA-A7FC0AE2B73F}" srcOrd="1" destOrd="0" presId="urn:microsoft.com/office/officeart/2005/8/layout/hierarchy1"/>
    <dgm:cxn modelId="{30B67158-1491-4A1D-8431-A36D2D39F54F}" type="presParOf" srcId="{B162F416-D340-4DB5-B7FA-A7FC0AE2B73F}" destId="{15B3B73F-226D-480C-A8AE-30CD86E2F8B1}" srcOrd="0" destOrd="0" presId="urn:microsoft.com/office/officeart/2005/8/layout/hierarchy1"/>
    <dgm:cxn modelId="{7D14F06A-34C1-4B3D-8F3B-8649224E8BCD}" type="presParOf" srcId="{15B3B73F-226D-480C-A8AE-30CD86E2F8B1}" destId="{B5491663-949D-42C3-BAFC-764DFCDD2A6F}" srcOrd="0" destOrd="0" presId="urn:microsoft.com/office/officeart/2005/8/layout/hierarchy1"/>
    <dgm:cxn modelId="{8FB5FDE6-D54B-4D30-90F5-A409065098BC}" type="presParOf" srcId="{15B3B73F-226D-480C-A8AE-30CD86E2F8B1}" destId="{B9504241-F034-47FC-8A2C-6A88839958AA}" srcOrd="1" destOrd="0" presId="urn:microsoft.com/office/officeart/2005/8/layout/hierarchy1"/>
    <dgm:cxn modelId="{8C17136C-E86A-40F7-B1C0-C65DAA467173}" type="presParOf" srcId="{B162F416-D340-4DB5-B7FA-A7FC0AE2B73F}" destId="{8BF9B29C-3FCD-4BB1-8395-D96C224567A7}" srcOrd="1" destOrd="0" presId="urn:microsoft.com/office/officeart/2005/8/layout/hierarchy1"/>
    <dgm:cxn modelId="{2BBAF10A-7975-423D-9981-A106DE50F928}" type="presParOf" srcId="{460AAA5B-69F1-4FA8-9BF8-8846223C5943}" destId="{954E8D14-C3AB-41FE-AC85-257EF90EF3D3}" srcOrd="4" destOrd="0" presId="urn:microsoft.com/office/officeart/2005/8/layout/hierarchy1"/>
    <dgm:cxn modelId="{BDEDF1C4-AC75-42A5-A879-BC2F0BDDE82A}" type="presParOf" srcId="{460AAA5B-69F1-4FA8-9BF8-8846223C5943}" destId="{6B0319AB-B775-45F9-8007-D676804A1506}" srcOrd="5" destOrd="0" presId="urn:microsoft.com/office/officeart/2005/8/layout/hierarchy1"/>
    <dgm:cxn modelId="{6DBD3B59-3FD9-4C5A-A0E6-CF0A0B64A9CE}" type="presParOf" srcId="{6B0319AB-B775-45F9-8007-D676804A1506}" destId="{902B3379-E807-4B15-A845-03DF0078528A}" srcOrd="0" destOrd="0" presId="urn:microsoft.com/office/officeart/2005/8/layout/hierarchy1"/>
    <dgm:cxn modelId="{82E522ED-AD3A-4CA2-9E25-E8EF66E0DE0F}" type="presParOf" srcId="{902B3379-E807-4B15-A845-03DF0078528A}" destId="{7BD31534-FB66-403E-9EF8-419150235F49}" srcOrd="0" destOrd="0" presId="urn:microsoft.com/office/officeart/2005/8/layout/hierarchy1"/>
    <dgm:cxn modelId="{B9DE7A63-C544-49A8-856D-F725D3E91620}" type="presParOf" srcId="{902B3379-E807-4B15-A845-03DF0078528A}" destId="{49EDA40B-E58C-408D-9B6E-D57BEBFDB377}" srcOrd="1" destOrd="0" presId="urn:microsoft.com/office/officeart/2005/8/layout/hierarchy1"/>
    <dgm:cxn modelId="{CAEFAC2F-49F9-4CC4-A5DC-917F17D32C10}" type="presParOf" srcId="{6B0319AB-B775-45F9-8007-D676804A1506}" destId="{A17DCED2-C80C-413A-9F4F-7C2D32D8A85B}" srcOrd="1" destOrd="0" presId="urn:microsoft.com/office/officeart/2005/8/layout/hierarchy1"/>
    <dgm:cxn modelId="{05ED94A6-23EA-4AC4-A0DF-26D9F5D210B4}" type="presParOf" srcId="{A17DCED2-C80C-413A-9F4F-7C2D32D8A85B}" destId="{FA7E4AA5-E342-4D2C-A3BE-69FBF1B25517}" srcOrd="0" destOrd="0" presId="urn:microsoft.com/office/officeart/2005/8/layout/hierarchy1"/>
    <dgm:cxn modelId="{D7A6DE56-BEF2-4FF2-8ED2-21A484212506}" type="presParOf" srcId="{A17DCED2-C80C-413A-9F4F-7C2D32D8A85B}" destId="{5E5D7A08-660D-45E0-90BB-B1DBC14FD27A}" srcOrd="1" destOrd="0" presId="urn:microsoft.com/office/officeart/2005/8/layout/hierarchy1"/>
    <dgm:cxn modelId="{65FEA11A-F883-48A8-B9C7-42FF79CC9919}" type="presParOf" srcId="{5E5D7A08-660D-45E0-90BB-B1DBC14FD27A}" destId="{BB0B0623-8F7A-4A83-89FD-86D373E4CCF6}" srcOrd="0" destOrd="0" presId="urn:microsoft.com/office/officeart/2005/8/layout/hierarchy1"/>
    <dgm:cxn modelId="{F0403830-B299-40A9-BEB2-8B7A21CDEC19}" type="presParOf" srcId="{BB0B0623-8F7A-4A83-89FD-86D373E4CCF6}" destId="{1BAB5F53-1770-4957-830E-ED8EBEC3299A}" srcOrd="0" destOrd="0" presId="urn:microsoft.com/office/officeart/2005/8/layout/hierarchy1"/>
    <dgm:cxn modelId="{BA9598C4-C946-42B5-8851-AC27AE0EB0B7}" type="presParOf" srcId="{BB0B0623-8F7A-4A83-89FD-86D373E4CCF6}" destId="{C874ED7A-1AE1-422E-9B82-468FE706CBC8}" srcOrd="1" destOrd="0" presId="urn:microsoft.com/office/officeart/2005/8/layout/hierarchy1"/>
    <dgm:cxn modelId="{FC3FF15D-58B8-4433-980E-8801812CEFB4}" type="presParOf" srcId="{5E5D7A08-660D-45E0-90BB-B1DBC14FD27A}" destId="{E80B5D89-996C-4526-B746-012636266FB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55325E-F786-4F21-8540-8B5351E8F2FB}">
      <dsp:nvSpPr>
        <dsp:cNvPr id="0" name=""/>
        <dsp:cNvSpPr/>
      </dsp:nvSpPr>
      <dsp:spPr>
        <a:xfrm>
          <a:off x="5468075" y="2931987"/>
          <a:ext cx="91440" cy="544017"/>
        </a:xfrm>
        <a:custGeom>
          <a:avLst/>
          <a:gdLst/>
          <a:ahLst/>
          <a:cxnLst/>
          <a:rect l="0" t="0" r="0" b="0"/>
          <a:pathLst>
            <a:path>
              <a:moveTo>
                <a:pt x="45720" y="0"/>
              </a:moveTo>
              <a:lnTo>
                <a:pt x="45720" y="54401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CA23ED4-12EA-4499-9C85-E9EFAACB846A}">
      <dsp:nvSpPr>
        <dsp:cNvPr id="0" name=""/>
        <dsp:cNvSpPr/>
      </dsp:nvSpPr>
      <dsp:spPr>
        <a:xfrm>
          <a:off x="3852433" y="1200173"/>
          <a:ext cx="1661361" cy="544017"/>
        </a:xfrm>
        <a:custGeom>
          <a:avLst/>
          <a:gdLst/>
          <a:ahLst/>
          <a:cxnLst/>
          <a:rect l="0" t="0" r="0" b="0"/>
          <a:pathLst>
            <a:path>
              <a:moveTo>
                <a:pt x="0" y="0"/>
              </a:moveTo>
              <a:lnTo>
                <a:pt x="0" y="370731"/>
              </a:lnTo>
              <a:lnTo>
                <a:pt x="1661361" y="370731"/>
              </a:lnTo>
              <a:lnTo>
                <a:pt x="1661361" y="54401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26BDD3-FAA0-4AFB-9EB9-C2DD881E9937}">
      <dsp:nvSpPr>
        <dsp:cNvPr id="0" name=""/>
        <dsp:cNvSpPr/>
      </dsp:nvSpPr>
      <dsp:spPr>
        <a:xfrm>
          <a:off x="2084460" y="2931987"/>
          <a:ext cx="1143111" cy="544017"/>
        </a:xfrm>
        <a:custGeom>
          <a:avLst/>
          <a:gdLst/>
          <a:ahLst/>
          <a:cxnLst/>
          <a:rect l="0" t="0" r="0" b="0"/>
          <a:pathLst>
            <a:path>
              <a:moveTo>
                <a:pt x="0" y="0"/>
              </a:moveTo>
              <a:lnTo>
                <a:pt x="0" y="370731"/>
              </a:lnTo>
              <a:lnTo>
                <a:pt x="1143111" y="370731"/>
              </a:lnTo>
              <a:lnTo>
                <a:pt x="1143111" y="54401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30F213-3E36-4776-A29A-A6687AEED831}">
      <dsp:nvSpPr>
        <dsp:cNvPr id="0" name=""/>
        <dsp:cNvSpPr/>
      </dsp:nvSpPr>
      <dsp:spPr>
        <a:xfrm>
          <a:off x="941348" y="2931987"/>
          <a:ext cx="1143111" cy="544017"/>
        </a:xfrm>
        <a:custGeom>
          <a:avLst/>
          <a:gdLst/>
          <a:ahLst/>
          <a:cxnLst/>
          <a:rect l="0" t="0" r="0" b="0"/>
          <a:pathLst>
            <a:path>
              <a:moveTo>
                <a:pt x="1143111" y="0"/>
              </a:moveTo>
              <a:lnTo>
                <a:pt x="1143111" y="370731"/>
              </a:lnTo>
              <a:lnTo>
                <a:pt x="0" y="370731"/>
              </a:lnTo>
              <a:lnTo>
                <a:pt x="0" y="54401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3B2375-B081-4A87-B509-3130659513CD}">
      <dsp:nvSpPr>
        <dsp:cNvPr id="0" name=""/>
        <dsp:cNvSpPr/>
      </dsp:nvSpPr>
      <dsp:spPr>
        <a:xfrm>
          <a:off x="2084460" y="1200173"/>
          <a:ext cx="1767973" cy="544017"/>
        </a:xfrm>
        <a:custGeom>
          <a:avLst/>
          <a:gdLst/>
          <a:ahLst/>
          <a:cxnLst/>
          <a:rect l="0" t="0" r="0" b="0"/>
          <a:pathLst>
            <a:path>
              <a:moveTo>
                <a:pt x="1767973" y="0"/>
              </a:moveTo>
              <a:lnTo>
                <a:pt x="1767973" y="370731"/>
              </a:lnTo>
              <a:lnTo>
                <a:pt x="0" y="370731"/>
              </a:lnTo>
              <a:lnTo>
                <a:pt x="0" y="54401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6415D39-1145-4091-B25E-DE4580E537C5}">
      <dsp:nvSpPr>
        <dsp:cNvPr id="0" name=""/>
        <dsp:cNvSpPr/>
      </dsp:nvSpPr>
      <dsp:spPr>
        <a:xfrm>
          <a:off x="451182" y="12376"/>
          <a:ext cx="6802503" cy="11877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4982BA-D9F8-4299-BF71-494FE1F4818D}">
      <dsp:nvSpPr>
        <dsp:cNvPr id="0" name=""/>
        <dsp:cNvSpPr/>
      </dsp:nvSpPr>
      <dsp:spPr>
        <a:xfrm>
          <a:off x="659020" y="209823"/>
          <a:ext cx="6802503" cy="11877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smtClean="0"/>
            <a:t>Claim= lead in, claim and 2 points</a:t>
          </a:r>
          <a:endParaRPr lang="en-US" sz="3000" kern="1200" dirty="0"/>
        </a:p>
      </dsp:txBody>
      <dsp:txXfrm>
        <a:off x="693809" y="244612"/>
        <a:ext cx="6732925" cy="1118218"/>
      </dsp:txXfrm>
    </dsp:sp>
    <dsp:sp modelId="{3CF30BD7-2B4D-422E-96B3-88693755279D}">
      <dsp:nvSpPr>
        <dsp:cNvPr id="0" name=""/>
        <dsp:cNvSpPr/>
      </dsp:nvSpPr>
      <dsp:spPr>
        <a:xfrm>
          <a:off x="645664" y="1744190"/>
          <a:ext cx="2877592" cy="11877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A68065-04E1-4423-A6DC-B57ACDB47BDB}">
      <dsp:nvSpPr>
        <dsp:cNvPr id="0" name=""/>
        <dsp:cNvSpPr/>
      </dsp:nvSpPr>
      <dsp:spPr>
        <a:xfrm>
          <a:off x="853502" y="1941637"/>
          <a:ext cx="2877592" cy="11877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smtClean="0"/>
            <a:t>1</a:t>
          </a:r>
          <a:r>
            <a:rPr lang="en-US" sz="3000" kern="1200" baseline="30000" dirty="0" smtClean="0"/>
            <a:t>st</a:t>
          </a:r>
          <a:r>
            <a:rPr lang="en-US" sz="3000" kern="1200" dirty="0" smtClean="0"/>
            <a:t> Point of the claim</a:t>
          </a:r>
          <a:endParaRPr lang="en-US" sz="3000" kern="1200" dirty="0"/>
        </a:p>
      </dsp:txBody>
      <dsp:txXfrm>
        <a:off x="888291" y="1976426"/>
        <a:ext cx="2808014" cy="1118218"/>
      </dsp:txXfrm>
    </dsp:sp>
    <dsp:sp modelId="{4D3EA66D-B93D-4F7C-AD1D-D22458BA81CA}">
      <dsp:nvSpPr>
        <dsp:cNvPr id="0" name=""/>
        <dsp:cNvSpPr/>
      </dsp:nvSpPr>
      <dsp:spPr>
        <a:xfrm>
          <a:off x="6075" y="3476004"/>
          <a:ext cx="1870546" cy="11877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68C7432-C8FD-45FF-9C21-02D9DB6E0641}">
      <dsp:nvSpPr>
        <dsp:cNvPr id="0" name=""/>
        <dsp:cNvSpPr/>
      </dsp:nvSpPr>
      <dsp:spPr>
        <a:xfrm>
          <a:off x="213914" y="3673451"/>
          <a:ext cx="1870546" cy="11877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smtClean="0"/>
            <a:t>Cited Evidence</a:t>
          </a:r>
          <a:endParaRPr lang="en-US" sz="3000" kern="1200" dirty="0"/>
        </a:p>
      </dsp:txBody>
      <dsp:txXfrm>
        <a:off x="248703" y="3708240"/>
        <a:ext cx="1800968" cy="1118218"/>
      </dsp:txXfrm>
    </dsp:sp>
    <dsp:sp modelId="{336A628F-2E55-4E17-9616-C2CD204BF7D6}">
      <dsp:nvSpPr>
        <dsp:cNvPr id="0" name=""/>
        <dsp:cNvSpPr/>
      </dsp:nvSpPr>
      <dsp:spPr>
        <a:xfrm>
          <a:off x="2292299" y="3476004"/>
          <a:ext cx="1870546" cy="11877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28F035-1DC5-464D-B4DB-FB9080531EB1}">
      <dsp:nvSpPr>
        <dsp:cNvPr id="0" name=""/>
        <dsp:cNvSpPr/>
      </dsp:nvSpPr>
      <dsp:spPr>
        <a:xfrm>
          <a:off x="2500137" y="3673451"/>
          <a:ext cx="1870546" cy="11877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smtClean="0"/>
            <a:t>Cited Evidence</a:t>
          </a:r>
          <a:endParaRPr lang="en-US" sz="3000" kern="1200" dirty="0"/>
        </a:p>
      </dsp:txBody>
      <dsp:txXfrm>
        <a:off x="2534926" y="3708240"/>
        <a:ext cx="1800968" cy="1118218"/>
      </dsp:txXfrm>
    </dsp:sp>
    <dsp:sp modelId="{D190DE4F-5E9C-44B7-B3F6-6D75A95D3481}">
      <dsp:nvSpPr>
        <dsp:cNvPr id="0" name=""/>
        <dsp:cNvSpPr/>
      </dsp:nvSpPr>
      <dsp:spPr>
        <a:xfrm>
          <a:off x="3968387" y="1744190"/>
          <a:ext cx="3090815" cy="11877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7C1660E-B51A-4C72-BF05-473C1CEFEFBA}">
      <dsp:nvSpPr>
        <dsp:cNvPr id="0" name=""/>
        <dsp:cNvSpPr/>
      </dsp:nvSpPr>
      <dsp:spPr>
        <a:xfrm>
          <a:off x="4176226" y="1941637"/>
          <a:ext cx="3090815" cy="11877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smtClean="0"/>
            <a:t>2</a:t>
          </a:r>
          <a:r>
            <a:rPr lang="en-US" sz="3000" kern="1200" baseline="30000" dirty="0" smtClean="0"/>
            <a:t>nd</a:t>
          </a:r>
          <a:r>
            <a:rPr lang="en-US" sz="3000" kern="1200" dirty="0" smtClean="0"/>
            <a:t> Point of the claim</a:t>
          </a:r>
          <a:endParaRPr lang="en-US" sz="3000" kern="1200" dirty="0"/>
        </a:p>
      </dsp:txBody>
      <dsp:txXfrm>
        <a:off x="4211015" y="1976426"/>
        <a:ext cx="3021237" cy="1118218"/>
      </dsp:txXfrm>
    </dsp:sp>
    <dsp:sp modelId="{AD960E89-C9B2-4D2C-B298-4CCCF71ACCB5}">
      <dsp:nvSpPr>
        <dsp:cNvPr id="0" name=""/>
        <dsp:cNvSpPr/>
      </dsp:nvSpPr>
      <dsp:spPr>
        <a:xfrm>
          <a:off x="4578522" y="3476004"/>
          <a:ext cx="1870546" cy="11877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AF5AE3-4488-43D5-90FF-BAF7833424DE}">
      <dsp:nvSpPr>
        <dsp:cNvPr id="0" name=""/>
        <dsp:cNvSpPr/>
      </dsp:nvSpPr>
      <dsp:spPr>
        <a:xfrm>
          <a:off x="4786360" y="3673451"/>
          <a:ext cx="1870546" cy="11877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smtClean="0"/>
            <a:t>Cited Evidence</a:t>
          </a:r>
          <a:endParaRPr lang="en-US" sz="3000" kern="1200" dirty="0"/>
        </a:p>
      </dsp:txBody>
      <dsp:txXfrm>
        <a:off x="4821149" y="3708240"/>
        <a:ext cx="1800968" cy="11182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0D6741-FBE3-4689-96EE-92CAA92FFB4F}">
      <dsp:nvSpPr>
        <dsp:cNvPr id="0" name=""/>
        <dsp:cNvSpPr/>
      </dsp:nvSpPr>
      <dsp:spPr>
        <a:xfrm>
          <a:off x="5617984" y="4557469"/>
          <a:ext cx="91440" cy="468520"/>
        </a:xfrm>
        <a:custGeom>
          <a:avLst/>
          <a:gdLst/>
          <a:ahLst/>
          <a:cxnLst/>
          <a:rect l="0" t="0" r="0" b="0"/>
          <a:pathLst>
            <a:path>
              <a:moveTo>
                <a:pt x="45720" y="0"/>
              </a:moveTo>
              <a:lnTo>
                <a:pt x="45720" y="4685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830CD4-3F77-4554-9E49-854AFD20BFF5}">
      <dsp:nvSpPr>
        <dsp:cNvPr id="0" name=""/>
        <dsp:cNvSpPr/>
      </dsp:nvSpPr>
      <dsp:spPr>
        <a:xfrm>
          <a:off x="4253902" y="2587887"/>
          <a:ext cx="1409802" cy="468520"/>
        </a:xfrm>
        <a:custGeom>
          <a:avLst/>
          <a:gdLst/>
          <a:ahLst/>
          <a:cxnLst/>
          <a:rect l="0" t="0" r="0" b="0"/>
          <a:pathLst>
            <a:path>
              <a:moveTo>
                <a:pt x="0" y="0"/>
              </a:moveTo>
              <a:lnTo>
                <a:pt x="0" y="319283"/>
              </a:lnTo>
              <a:lnTo>
                <a:pt x="1409802" y="319283"/>
              </a:lnTo>
              <a:lnTo>
                <a:pt x="1409802" y="4685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98477C-D4E3-4E24-805F-AC77C57A357A}">
      <dsp:nvSpPr>
        <dsp:cNvPr id="0" name=""/>
        <dsp:cNvSpPr/>
      </dsp:nvSpPr>
      <dsp:spPr>
        <a:xfrm>
          <a:off x="2710277" y="4660859"/>
          <a:ext cx="984475" cy="468520"/>
        </a:xfrm>
        <a:custGeom>
          <a:avLst/>
          <a:gdLst/>
          <a:ahLst/>
          <a:cxnLst/>
          <a:rect l="0" t="0" r="0" b="0"/>
          <a:pathLst>
            <a:path>
              <a:moveTo>
                <a:pt x="0" y="0"/>
              </a:moveTo>
              <a:lnTo>
                <a:pt x="0" y="319283"/>
              </a:lnTo>
              <a:lnTo>
                <a:pt x="984475" y="319283"/>
              </a:lnTo>
              <a:lnTo>
                <a:pt x="984475" y="4685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62765EB-4DF3-4D65-ADF6-6C20C758DE18}">
      <dsp:nvSpPr>
        <dsp:cNvPr id="0" name=""/>
        <dsp:cNvSpPr/>
      </dsp:nvSpPr>
      <dsp:spPr>
        <a:xfrm>
          <a:off x="1725801" y="4660859"/>
          <a:ext cx="984475" cy="468520"/>
        </a:xfrm>
        <a:custGeom>
          <a:avLst/>
          <a:gdLst/>
          <a:ahLst/>
          <a:cxnLst/>
          <a:rect l="0" t="0" r="0" b="0"/>
          <a:pathLst>
            <a:path>
              <a:moveTo>
                <a:pt x="984475" y="0"/>
              </a:moveTo>
              <a:lnTo>
                <a:pt x="984475" y="319283"/>
              </a:lnTo>
              <a:lnTo>
                <a:pt x="0" y="319283"/>
              </a:lnTo>
              <a:lnTo>
                <a:pt x="0" y="4685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8A57F74-D274-407B-A91D-82623EED5A83}">
      <dsp:nvSpPr>
        <dsp:cNvPr id="0" name=""/>
        <dsp:cNvSpPr/>
      </dsp:nvSpPr>
      <dsp:spPr>
        <a:xfrm>
          <a:off x="2710277" y="2587887"/>
          <a:ext cx="1543624" cy="468520"/>
        </a:xfrm>
        <a:custGeom>
          <a:avLst/>
          <a:gdLst/>
          <a:ahLst/>
          <a:cxnLst/>
          <a:rect l="0" t="0" r="0" b="0"/>
          <a:pathLst>
            <a:path>
              <a:moveTo>
                <a:pt x="1543624" y="0"/>
              </a:moveTo>
              <a:lnTo>
                <a:pt x="1543624" y="319283"/>
              </a:lnTo>
              <a:lnTo>
                <a:pt x="0" y="319283"/>
              </a:lnTo>
              <a:lnTo>
                <a:pt x="0" y="4685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A872F2-EFA8-4156-8282-C2ABF0A8248F}">
      <dsp:nvSpPr>
        <dsp:cNvPr id="0" name=""/>
        <dsp:cNvSpPr/>
      </dsp:nvSpPr>
      <dsp:spPr>
        <a:xfrm>
          <a:off x="584400" y="2213"/>
          <a:ext cx="7339003" cy="258567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5B7336-1C22-413C-B005-9B993BAEF5FF}">
      <dsp:nvSpPr>
        <dsp:cNvPr id="0" name=""/>
        <dsp:cNvSpPr/>
      </dsp:nvSpPr>
      <dsp:spPr>
        <a:xfrm>
          <a:off x="763396" y="172259"/>
          <a:ext cx="7339003" cy="258567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solidFill>
                <a:schemeClr val="tx1"/>
              </a:solidFill>
              <a:latin typeface="+mn-lt"/>
            </a:rPr>
            <a:t>Claim: In his speech to the California Common Wealth Club, Cesar Chavez says </a:t>
          </a:r>
          <a:r>
            <a:rPr lang="en-US" sz="2400" kern="1200" dirty="0" smtClean="0">
              <a:solidFill>
                <a:schemeClr val="accent2">
                  <a:lumMod val="75000"/>
                </a:schemeClr>
              </a:solidFill>
              <a:latin typeface="+mn-lt"/>
            </a:rPr>
            <a:t>that terrible environmental damage has been caused in the U.S</a:t>
          </a:r>
          <a:r>
            <a:rPr lang="en-US" sz="2400" kern="1200" dirty="0" smtClean="0">
              <a:solidFill>
                <a:schemeClr val="tx1"/>
              </a:solidFill>
              <a:latin typeface="+mn-lt"/>
            </a:rPr>
            <a:t>., and that the </a:t>
          </a:r>
          <a:r>
            <a:rPr lang="en-US" sz="2400" kern="1200" dirty="0" smtClean="0">
              <a:solidFill>
                <a:schemeClr val="accent3">
                  <a:lumMod val="60000"/>
                  <a:lumOff val="40000"/>
                </a:schemeClr>
              </a:solidFill>
              <a:latin typeface="+mn-lt"/>
            </a:rPr>
            <a:t>growers are to blame</a:t>
          </a:r>
          <a:r>
            <a:rPr lang="en-US" sz="2400" kern="1200" dirty="0" smtClean="0">
              <a:solidFill>
                <a:schemeClr val="tx1"/>
              </a:solidFill>
              <a:latin typeface="+mn-lt"/>
            </a:rPr>
            <a:t>.</a:t>
          </a:r>
          <a:endParaRPr lang="en-US" sz="2400" kern="1200" dirty="0">
            <a:solidFill>
              <a:schemeClr val="tx1"/>
            </a:solidFill>
            <a:latin typeface="+mn-lt"/>
          </a:endParaRPr>
        </a:p>
      </dsp:txBody>
      <dsp:txXfrm>
        <a:off x="839128" y="247991"/>
        <a:ext cx="7187539" cy="2434210"/>
      </dsp:txXfrm>
    </dsp:sp>
    <dsp:sp modelId="{DDB628DF-71D7-4D75-BD20-46FB52E93D2A}">
      <dsp:nvSpPr>
        <dsp:cNvPr id="0" name=""/>
        <dsp:cNvSpPr/>
      </dsp:nvSpPr>
      <dsp:spPr>
        <a:xfrm>
          <a:off x="1732368" y="3056408"/>
          <a:ext cx="1955818" cy="160445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8B7541-0E89-4769-8BDD-F4200E29619A}">
      <dsp:nvSpPr>
        <dsp:cNvPr id="0" name=""/>
        <dsp:cNvSpPr/>
      </dsp:nvSpPr>
      <dsp:spPr>
        <a:xfrm>
          <a:off x="1911363" y="3226454"/>
          <a:ext cx="1955818" cy="160445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kern="1200" dirty="0" smtClean="0">
              <a:solidFill>
                <a:schemeClr val="accent2">
                  <a:lumMod val="75000"/>
                </a:schemeClr>
              </a:solidFill>
            </a:rPr>
            <a:t>TERRIBLE </a:t>
          </a:r>
          <a:r>
            <a:rPr lang="en-US" sz="1600" kern="1200" dirty="0" smtClean="0">
              <a:solidFill>
                <a:schemeClr val="accent2">
                  <a:lumMod val="75000"/>
                </a:schemeClr>
              </a:solidFill>
            </a:rPr>
            <a:t>ENVIRONMENTAL DAMAGE HAS OCCURRED</a:t>
          </a:r>
          <a:endParaRPr lang="en-US" sz="1600" kern="1200" dirty="0">
            <a:solidFill>
              <a:schemeClr val="accent2">
                <a:lumMod val="75000"/>
              </a:schemeClr>
            </a:solidFill>
          </a:endParaRPr>
        </a:p>
      </dsp:txBody>
      <dsp:txXfrm>
        <a:off x="1958356" y="3273447"/>
        <a:ext cx="1861832" cy="1510465"/>
      </dsp:txXfrm>
    </dsp:sp>
    <dsp:sp modelId="{164DA309-AB1D-42FF-83D0-C61A460346EA}">
      <dsp:nvSpPr>
        <dsp:cNvPr id="0" name=""/>
        <dsp:cNvSpPr/>
      </dsp:nvSpPr>
      <dsp:spPr>
        <a:xfrm>
          <a:off x="920321" y="5129380"/>
          <a:ext cx="1610960" cy="102295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8AFF72-B57A-481F-9381-EF90F822E00B}">
      <dsp:nvSpPr>
        <dsp:cNvPr id="0" name=""/>
        <dsp:cNvSpPr/>
      </dsp:nvSpPr>
      <dsp:spPr>
        <a:xfrm>
          <a:off x="1099317" y="5299426"/>
          <a:ext cx="1610960" cy="102295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Supporting evidence from text</a:t>
          </a:r>
          <a:endParaRPr lang="en-US" sz="1600" kern="1200" dirty="0"/>
        </a:p>
      </dsp:txBody>
      <dsp:txXfrm>
        <a:off x="1129278" y="5329387"/>
        <a:ext cx="1551038" cy="963037"/>
      </dsp:txXfrm>
    </dsp:sp>
    <dsp:sp modelId="{5E0FCF8F-BD51-4607-B839-B6584E712766}">
      <dsp:nvSpPr>
        <dsp:cNvPr id="0" name=""/>
        <dsp:cNvSpPr/>
      </dsp:nvSpPr>
      <dsp:spPr>
        <a:xfrm>
          <a:off x="2889272" y="5129380"/>
          <a:ext cx="1610960" cy="102295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98081F-E5C6-433F-AB0B-9F63546000B8}">
      <dsp:nvSpPr>
        <dsp:cNvPr id="0" name=""/>
        <dsp:cNvSpPr/>
      </dsp:nvSpPr>
      <dsp:spPr>
        <a:xfrm>
          <a:off x="3068268" y="5299426"/>
          <a:ext cx="1610960" cy="102295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Supporting evidence from text</a:t>
          </a:r>
          <a:endParaRPr lang="en-US" sz="1600" kern="1200" dirty="0"/>
        </a:p>
      </dsp:txBody>
      <dsp:txXfrm>
        <a:off x="3098229" y="5329387"/>
        <a:ext cx="1551038" cy="963037"/>
      </dsp:txXfrm>
    </dsp:sp>
    <dsp:sp modelId="{58CB9773-DFE4-48D5-842C-CCEF71DA2EBE}">
      <dsp:nvSpPr>
        <dsp:cNvPr id="0" name=""/>
        <dsp:cNvSpPr/>
      </dsp:nvSpPr>
      <dsp:spPr>
        <a:xfrm>
          <a:off x="4551972" y="3056408"/>
          <a:ext cx="2223463" cy="15010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F8F6ED-142D-4850-9834-0533624CF06E}">
      <dsp:nvSpPr>
        <dsp:cNvPr id="0" name=""/>
        <dsp:cNvSpPr/>
      </dsp:nvSpPr>
      <dsp:spPr>
        <a:xfrm>
          <a:off x="4730968" y="3226454"/>
          <a:ext cx="2223463" cy="150106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kern="1200" dirty="0" smtClean="0">
              <a:solidFill>
                <a:schemeClr val="accent1">
                  <a:lumMod val="75000"/>
                </a:schemeClr>
              </a:solidFill>
            </a:rPr>
            <a:t>GROWERS </a:t>
          </a:r>
          <a:r>
            <a:rPr lang="en-US" sz="1600" kern="1200" dirty="0" smtClean="0">
              <a:solidFill>
                <a:schemeClr val="accent1">
                  <a:lumMod val="75000"/>
                </a:schemeClr>
              </a:solidFill>
            </a:rPr>
            <a:t>ARE TO BLAME</a:t>
          </a:r>
          <a:endParaRPr lang="en-US" sz="1600" kern="1200" dirty="0">
            <a:solidFill>
              <a:schemeClr val="accent1">
                <a:lumMod val="75000"/>
              </a:schemeClr>
            </a:solidFill>
          </a:endParaRPr>
        </a:p>
      </dsp:txBody>
      <dsp:txXfrm>
        <a:off x="4774933" y="3270419"/>
        <a:ext cx="2135533" cy="1413130"/>
      </dsp:txXfrm>
    </dsp:sp>
    <dsp:sp modelId="{68EC9581-5965-4EDA-9E70-0DEDE73226FB}">
      <dsp:nvSpPr>
        <dsp:cNvPr id="0" name=""/>
        <dsp:cNvSpPr/>
      </dsp:nvSpPr>
      <dsp:spPr>
        <a:xfrm>
          <a:off x="4858224" y="5025990"/>
          <a:ext cx="1610960" cy="102295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04925F-DCE1-4EA8-AA61-9ABD91346304}">
      <dsp:nvSpPr>
        <dsp:cNvPr id="0" name=""/>
        <dsp:cNvSpPr/>
      </dsp:nvSpPr>
      <dsp:spPr>
        <a:xfrm>
          <a:off x="5037220" y="5196035"/>
          <a:ext cx="1610960" cy="102295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Supporting evidence from text</a:t>
          </a:r>
          <a:endParaRPr lang="en-US" sz="1600" kern="1200" dirty="0"/>
        </a:p>
      </dsp:txBody>
      <dsp:txXfrm>
        <a:off x="5067181" y="5225996"/>
        <a:ext cx="1551038" cy="9630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92BA59-64C7-48C0-9A9F-DF1CE1CD3541}">
      <dsp:nvSpPr>
        <dsp:cNvPr id="0" name=""/>
        <dsp:cNvSpPr/>
      </dsp:nvSpPr>
      <dsp:spPr>
        <a:xfrm>
          <a:off x="6263797" y="2792122"/>
          <a:ext cx="91440" cy="390356"/>
        </a:xfrm>
        <a:custGeom>
          <a:avLst/>
          <a:gdLst/>
          <a:ahLst/>
          <a:cxnLst/>
          <a:rect l="0" t="0" r="0" b="0"/>
          <a:pathLst>
            <a:path>
              <a:moveTo>
                <a:pt x="45720" y="0"/>
              </a:moveTo>
              <a:lnTo>
                <a:pt x="45720" y="39035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E5BA4A-975E-406E-8C93-9C8FB81D0587}">
      <dsp:nvSpPr>
        <dsp:cNvPr id="0" name=""/>
        <dsp:cNvSpPr/>
      </dsp:nvSpPr>
      <dsp:spPr>
        <a:xfrm>
          <a:off x="3911097" y="1549469"/>
          <a:ext cx="2398419" cy="390356"/>
        </a:xfrm>
        <a:custGeom>
          <a:avLst/>
          <a:gdLst/>
          <a:ahLst/>
          <a:cxnLst/>
          <a:rect l="0" t="0" r="0" b="0"/>
          <a:pathLst>
            <a:path>
              <a:moveTo>
                <a:pt x="0" y="0"/>
              </a:moveTo>
              <a:lnTo>
                <a:pt x="0" y="266016"/>
              </a:lnTo>
              <a:lnTo>
                <a:pt x="2398419" y="266016"/>
              </a:lnTo>
              <a:lnTo>
                <a:pt x="2398419" y="39035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589349-D340-473E-B045-68CF1D8CCC23}">
      <dsp:nvSpPr>
        <dsp:cNvPr id="0" name=""/>
        <dsp:cNvSpPr/>
      </dsp:nvSpPr>
      <dsp:spPr>
        <a:xfrm>
          <a:off x="3900154" y="2833492"/>
          <a:ext cx="91440" cy="348985"/>
        </a:xfrm>
        <a:custGeom>
          <a:avLst/>
          <a:gdLst/>
          <a:ahLst/>
          <a:cxnLst/>
          <a:rect l="0" t="0" r="0" b="0"/>
          <a:pathLst>
            <a:path>
              <a:moveTo>
                <a:pt x="45720" y="0"/>
              </a:moveTo>
              <a:lnTo>
                <a:pt x="45720" y="224645"/>
              </a:lnTo>
              <a:lnTo>
                <a:pt x="55732" y="224645"/>
              </a:lnTo>
              <a:lnTo>
                <a:pt x="55732" y="34898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D09608-E739-4708-8208-A2F934729030}">
      <dsp:nvSpPr>
        <dsp:cNvPr id="0" name=""/>
        <dsp:cNvSpPr/>
      </dsp:nvSpPr>
      <dsp:spPr>
        <a:xfrm>
          <a:off x="3865377" y="1549469"/>
          <a:ext cx="91440" cy="431726"/>
        </a:xfrm>
        <a:custGeom>
          <a:avLst/>
          <a:gdLst/>
          <a:ahLst/>
          <a:cxnLst/>
          <a:rect l="0" t="0" r="0" b="0"/>
          <a:pathLst>
            <a:path>
              <a:moveTo>
                <a:pt x="45720" y="0"/>
              </a:moveTo>
              <a:lnTo>
                <a:pt x="45720" y="307386"/>
              </a:lnTo>
              <a:lnTo>
                <a:pt x="80497" y="307386"/>
              </a:lnTo>
              <a:lnTo>
                <a:pt x="80497" y="43172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99DB3E-7B0A-417B-A46E-D2D6FC952121}">
      <dsp:nvSpPr>
        <dsp:cNvPr id="0" name=""/>
        <dsp:cNvSpPr/>
      </dsp:nvSpPr>
      <dsp:spPr>
        <a:xfrm>
          <a:off x="1495189" y="2792122"/>
          <a:ext cx="820232" cy="390356"/>
        </a:xfrm>
        <a:custGeom>
          <a:avLst/>
          <a:gdLst/>
          <a:ahLst/>
          <a:cxnLst/>
          <a:rect l="0" t="0" r="0" b="0"/>
          <a:pathLst>
            <a:path>
              <a:moveTo>
                <a:pt x="0" y="0"/>
              </a:moveTo>
              <a:lnTo>
                <a:pt x="0" y="266016"/>
              </a:lnTo>
              <a:lnTo>
                <a:pt x="820232" y="266016"/>
              </a:lnTo>
              <a:lnTo>
                <a:pt x="820232" y="39035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30A0B3-7E9D-4EAB-8706-07F9F33B9C21}">
      <dsp:nvSpPr>
        <dsp:cNvPr id="0" name=""/>
        <dsp:cNvSpPr/>
      </dsp:nvSpPr>
      <dsp:spPr>
        <a:xfrm>
          <a:off x="674956" y="2792122"/>
          <a:ext cx="820232" cy="390356"/>
        </a:xfrm>
        <a:custGeom>
          <a:avLst/>
          <a:gdLst/>
          <a:ahLst/>
          <a:cxnLst/>
          <a:rect l="0" t="0" r="0" b="0"/>
          <a:pathLst>
            <a:path>
              <a:moveTo>
                <a:pt x="820232" y="0"/>
              </a:moveTo>
              <a:lnTo>
                <a:pt x="820232" y="266016"/>
              </a:lnTo>
              <a:lnTo>
                <a:pt x="0" y="266016"/>
              </a:lnTo>
              <a:lnTo>
                <a:pt x="0" y="39035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56A9F2A-0D4A-4280-AB48-FE6F4785DEA9}">
      <dsp:nvSpPr>
        <dsp:cNvPr id="0" name=""/>
        <dsp:cNvSpPr/>
      </dsp:nvSpPr>
      <dsp:spPr>
        <a:xfrm>
          <a:off x="1495189" y="1549469"/>
          <a:ext cx="2415908" cy="390356"/>
        </a:xfrm>
        <a:custGeom>
          <a:avLst/>
          <a:gdLst/>
          <a:ahLst/>
          <a:cxnLst/>
          <a:rect l="0" t="0" r="0" b="0"/>
          <a:pathLst>
            <a:path>
              <a:moveTo>
                <a:pt x="2415908" y="0"/>
              </a:moveTo>
              <a:lnTo>
                <a:pt x="2415908" y="266016"/>
              </a:lnTo>
              <a:lnTo>
                <a:pt x="0" y="266016"/>
              </a:lnTo>
              <a:lnTo>
                <a:pt x="0" y="39035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D25AC5-E139-4AD3-BAEA-8A3B8F1DDAB3}">
      <dsp:nvSpPr>
        <dsp:cNvPr id="0" name=""/>
        <dsp:cNvSpPr/>
      </dsp:nvSpPr>
      <dsp:spPr>
        <a:xfrm>
          <a:off x="1593133" y="697173"/>
          <a:ext cx="4635928" cy="8522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F8CE78-2DEF-496A-8531-B6066F7CE101}">
      <dsp:nvSpPr>
        <dsp:cNvPr id="0" name=""/>
        <dsp:cNvSpPr/>
      </dsp:nvSpPr>
      <dsp:spPr>
        <a:xfrm>
          <a:off x="1742266" y="838850"/>
          <a:ext cx="4635928" cy="8522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Claim: lead in, claim and 3 Points</a:t>
          </a:r>
          <a:endParaRPr lang="en-US" sz="2100" kern="1200" dirty="0"/>
        </a:p>
      </dsp:txBody>
      <dsp:txXfrm>
        <a:off x="1767229" y="863813"/>
        <a:ext cx="4586002" cy="802370"/>
      </dsp:txXfrm>
    </dsp:sp>
    <dsp:sp modelId="{7AA41DC9-76A9-4F46-A4EE-877E39104C3E}">
      <dsp:nvSpPr>
        <dsp:cNvPr id="0" name=""/>
        <dsp:cNvSpPr/>
      </dsp:nvSpPr>
      <dsp:spPr>
        <a:xfrm>
          <a:off x="507586" y="1939826"/>
          <a:ext cx="1975206" cy="8522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6F52AAA-FF9F-4D5E-AAA7-5042ED9BE88E}">
      <dsp:nvSpPr>
        <dsp:cNvPr id="0" name=""/>
        <dsp:cNvSpPr/>
      </dsp:nvSpPr>
      <dsp:spPr>
        <a:xfrm>
          <a:off x="656719" y="2081502"/>
          <a:ext cx="1975206" cy="8522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1</a:t>
          </a:r>
          <a:r>
            <a:rPr lang="en-US" sz="2100" kern="1200" baseline="30000" dirty="0" smtClean="0"/>
            <a:t>st</a:t>
          </a:r>
          <a:r>
            <a:rPr lang="en-US" sz="2100" kern="1200" dirty="0" smtClean="0"/>
            <a:t> Point of Claim</a:t>
          </a:r>
          <a:endParaRPr lang="en-US" sz="2100" kern="1200" dirty="0"/>
        </a:p>
      </dsp:txBody>
      <dsp:txXfrm>
        <a:off x="681682" y="2106465"/>
        <a:ext cx="1925280" cy="802370"/>
      </dsp:txXfrm>
    </dsp:sp>
    <dsp:sp modelId="{B32DE759-2B92-400A-B6B3-782EBA618D58}">
      <dsp:nvSpPr>
        <dsp:cNvPr id="0" name=""/>
        <dsp:cNvSpPr/>
      </dsp:nvSpPr>
      <dsp:spPr>
        <a:xfrm>
          <a:off x="3857" y="3182478"/>
          <a:ext cx="1342199" cy="8522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7B913C9-D7AA-4358-B985-8B58C47B6D48}">
      <dsp:nvSpPr>
        <dsp:cNvPr id="0" name=""/>
        <dsp:cNvSpPr/>
      </dsp:nvSpPr>
      <dsp:spPr>
        <a:xfrm>
          <a:off x="152990" y="3324155"/>
          <a:ext cx="1342199" cy="8522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Cited Evidence</a:t>
          </a:r>
          <a:endParaRPr lang="en-US" sz="2100" kern="1200" dirty="0"/>
        </a:p>
      </dsp:txBody>
      <dsp:txXfrm>
        <a:off x="177953" y="3349118"/>
        <a:ext cx="1292273" cy="802370"/>
      </dsp:txXfrm>
    </dsp:sp>
    <dsp:sp modelId="{BE4567CE-C454-4D63-8DB6-51C28ED52E01}">
      <dsp:nvSpPr>
        <dsp:cNvPr id="0" name=""/>
        <dsp:cNvSpPr/>
      </dsp:nvSpPr>
      <dsp:spPr>
        <a:xfrm>
          <a:off x="1644322" y="3182478"/>
          <a:ext cx="1342199" cy="8522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A983163-8BB3-4A32-8EF7-2AE53A1FB5A6}">
      <dsp:nvSpPr>
        <dsp:cNvPr id="0" name=""/>
        <dsp:cNvSpPr/>
      </dsp:nvSpPr>
      <dsp:spPr>
        <a:xfrm>
          <a:off x="1793455" y="3324155"/>
          <a:ext cx="1342199" cy="8522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Cited Evidence</a:t>
          </a:r>
          <a:endParaRPr lang="en-US" sz="2100" kern="1200" dirty="0"/>
        </a:p>
      </dsp:txBody>
      <dsp:txXfrm>
        <a:off x="1818418" y="3349118"/>
        <a:ext cx="1292273" cy="802370"/>
      </dsp:txXfrm>
    </dsp:sp>
    <dsp:sp modelId="{E6AEB536-112B-40DF-8F04-C5104CDEA4F0}">
      <dsp:nvSpPr>
        <dsp:cNvPr id="0" name=""/>
        <dsp:cNvSpPr/>
      </dsp:nvSpPr>
      <dsp:spPr>
        <a:xfrm>
          <a:off x="2895604" y="1981196"/>
          <a:ext cx="2100541" cy="8522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A133E0-3E58-42A8-9461-8899DDC0636B}">
      <dsp:nvSpPr>
        <dsp:cNvPr id="0" name=""/>
        <dsp:cNvSpPr/>
      </dsp:nvSpPr>
      <dsp:spPr>
        <a:xfrm>
          <a:off x="3044737" y="2122873"/>
          <a:ext cx="2100541" cy="8522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2</a:t>
          </a:r>
          <a:r>
            <a:rPr lang="en-US" sz="2100" kern="1200" baseline="30000" dirty="0" smtClean="0"/>
            <a:t>nd</a:t>
          </a:r>
          <a:r>
            <a:rPr lang="en-US" sz="2100" kern="1200" dirty="0" smtClean="0"/>
            <a:t> Point of Claim</a:t>
          </a:r>
          <a:endParaRPr lang="en-US" sz="2100" kern="1200" dirty="0"/>
        </a:p>
      </dsp:txBody>
      <dsp:txXfrm>
        <a:off x="3069700" y="2147836"/>
        <a:ext cx="2050615" cy="802370"/>
      </dsp:txXfrm>
    </dsp:sp>
    <dsp:sp modelId="{72221D06-E94F-4086-9DBF-3CF815C267B2}">
      <dsp:nvSpPr>
        <dsp:cNvPr id="0" name=""/>
        <dsp:cNvSpPr/>
      </dsp:nvSpPr>
      <dsp:spPr>
        <a:xfrm>
          <a:off x="3284788" y="3182478"/>
          <a:ext cx="1342199" cy="8522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3A1295-7254-469D-97D8-366E20D1F9A8}">
      <dsp:nvSpPr>
        <dsp:cNvPr id="0" name=""/>
        <dsp:cNvSpPr/>
      </dsp:nvSpPr>
      <dsp:spPr>
        <a:xfrm>
          <a:off x="3433921" y="3324155"/>
          <a:ext cx="1342199" cy="8522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Cited Evidence</a:t>
          </a:r>
          <a:endParaRPr lang="en-US" sz="2100" kern="1200" dirty="0"/>
        </a:p>
      </dsp:txBody>
      <dsp:txXfrm>
        <a:off x="3458884" y="3349118"/>
        <a:ext cx="1292273" cy="802370"/>
      </dsp:txXfrm>
    </dsp:sp>
    <dsp:sp modelId="{1D59C166-F1A6-4C11-9AF3-217757B02F59}">
      <dsp:nvSpPr>
        <dsp:cNvPr id="0" name=""/>
        <dsp:cNvSpPr/>
      </dsp:nvSpPr>
      <dsp:spPr>
        <a:xfrm>
          <a:off x="5304424" y="1939826"/>
          <a:ext cx="2010184" cy="8522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7895AA-6801-4FA3-8E45-8DE4050A213A}">
      <dsp:nvSpPr>
        <dsp:cNvPr id="0" name=""/>
        <dsp:cNvSpPr/>
      </dsp:nvSpPr>
      <dsp:spPr>
        <a:xfrm>
          <a:off x="5453558" y="2081502"/>
          <a:ext cx="2010184" cy="8522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3</a:t>
          </a:r>
          <a:r>
            <a:rPr lang="en-US" sz="2100" kern="1200" baseline="30000" dirty="0" smtClean="0"/>
            <a:t>rd</a:t>
          </a:r>
          <a:r>
            <a:rPr lang="en-US" sz="2100" kern="1200" dirty="0" smtClean="0"/>
            <a:t> point of Claim</a:t>
          </a:r>
          <a:endParaRPr lang="en-US" sz="2100" kern="1200" dirty="0"/>
        </a:p>
      </dsp:txBody>
      <dsp:txXfrm>
        <a:off x="5478521" y="2106465"/>
        <a:ext cx="1960258" cy="802370"/>
      </dsp:txXfrm>
    </dsp:sp>
    <dsp:sp modelId="{3210AA77-4E59-4531-8E9C-A09F418C34E9}">
      <dsp:nvSpPr>
        <dsp:cNvPr id="0" name=""/>
        <dsp:cNvSpPr/>
      </dsp:nvSpPr>
      <dsp:spPr>
        <a:xfrm>
          <a:off x="5638417" y="3182478"/>
          <a:ext cx="1342199" cy="8522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EBC7D38-C32A-485E-AC63-1703EB5721AA}">
      <dsp:nvSpPr>
        <dsp:cNvPr id="0" name=""/>
        <dsp:cNvSpPr/>
      </dsp:nvSpPr>
      <dsp:spPr>
        <a:xfrm>
          <a:off x="5787550" y="3324155"/>
          <a:ext cx="1342199" cy="8522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Cited Evidence</a:t>
          </a:r>
          <a:endParaRPr lang="en-US" sz="2100" kern="1200" dirty="0"/>
        </a:p>
      </dsp:txBody>
      <dsp:txXfrm>
        <a:off x="5812513" y="3349118"/>
        <a:ext cx="1292273" cy="80237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7E4AA5-E342-4D2C-A3BE-69FBF1B25517}">
      <dsp:nvSpPr>
        <dsp:cNvPr id="0" name=""/>
        <dsp:cNvSpPr/>
      </dsp:nvSpPr>
      <dsp:spPr>
        <a:xfrm>
          <a:off x="6452136" y="3099101"/>
          <a:ext cx="91440" cy="354088"/>
        </a:xfrm>
        <a:custGeom>
          <a:avLst/>
          <a:gdLst/>
          <a:ahLst/>
          <a:cxnLst/>
          <a:rect l="0" t="0" r="0" b="0"/>
          <a:pathLst>
            <a:path>
              <a:moveTo>
                <a:pt x="45720" y="0"/>
              </a:moveTo>
              <a:lnTo>
                <a:pt x="45720" y="35408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4E8D14-C3AB-41FE-AC85-257EF90EF3D3}">
      <dsp:nvSpPr>
        <dsp:cNvPr id="0" name=""/>
        <dsp:cNvSpPr/>
      </dsp:nvSpPr>
      <dsp:spPr>
        <a:xfrm>
          <a:off x="3711428" y="1910293"/>
          <a:ext cx="2786428" cy="415697"/>
        </a:xfrm>
        <a:custGeom>
          <a:avLst/>
          <a:gdLst/>
          <a:ahLst/>
          <a:cxnLst/>
          <a:rect l="0" t="0" r="0" b="0"/>
          <a:pathLst>
            <a:path>
              <a:moveTo>
                <a:pt x="0" y="0"/>
              </a:moveTo>
              <a:lnTo>
                <a:pt x="0" y="302910"/>
              </a:lnTo>
              <a:lnTo>
                <a:pt x="2786428" y="302910"/>
              </a:lnTo>
              <a:lnTo>
                <a:pt x="2786428" y="41569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605A67-D5E4-4AAC-9684-A7C8DFE113D7}">
      <dsp:nvSpPr>
        <dsp:cNvPr id="0" name=""/>
        <dsp:cNvSpPr/>
      </dsp:nvSpPr>
      <dsp:spPr>
        <a:xfrm>
          <a:off x="4457602" y="3099101"/>
          <a:ext cx="91440" cy="354088"/>
        </a:xfrm>
        <a:custGeom>
          <a:avLst/>
          <a:gdLst/>
          <a:ahLst/>
          <a:cxnLst/>
          <a:rect l="0" t="0" r="0" b="0"/>
          <a:pathLst>
            <a:path>
              <a:moveTo>
                <a:pt x="45720" y="0"/>
              </a:moveTo>
              <a:lnTo>
                <a:pt x="45720" y="35408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A5AE1B-8C6A-4BB8-B82E-1343D80222A2}">
      <dsp:nvSpPr>
        <dsp:cNvPr id="0" name=""/>
        <dsp:cNvSpPr/>
      </dsp:nvSpPr>
      <dsp:spPr>
        <a:xfrm>
          <a:off x="3711428" y="1910293"/>
          <a:ext cx="791893" cy="415697"/>
        </a:xfrm>
        <a:custGeom>
          <a:avLst/>
          <a:gdLst/>
          <a:ahLst/>
          <a:cxnLst/>
          <a:rect l="0" t="0" r="0" b="0"/>
          <a:pathLst>
            <a:path>
              <a:moveTo>
                <a:pt x="0" y="0"/>
              </a:moveTo>
              <a:lnTo>
                <a:pt x="0" y="302910"/>
              </a:lnTo>
              <a:lnTo>
                <a:pt x="791893" y="302910"/>
              </a:lnTo>
              <a:lnTo>
                <a:pt x="791893" y="41569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B02819-FE3A-470E-8C1F-0C0A5EDDF0D8}">
      <dsp:nvSpPr>
        <dsp:cNvPr id="0" name=""/>
        <dsp:cNvSpPr/>
      </dsp:nvSpPr>
      <dsp:spPr>
        <a:xfrm>
          <a:off x="1727609" y="3099101"/>
          <a:ext cx="908411" cy="354088"/>
        </a:xfrm>
        <a:custGeom>
          <a:avLst/>
          <a:gdLst/>
          <a:ahLst/>
          <a:cxnLst/>
          <a:rect l="0" t="0" r="0" b="0"/>
          <a:pathLst>
            <a:path>
              <a:moveTo>
                <a:pt x="0" y="0"/>
              </a:moveTo>
              <a:lnTo>
                <a:pt x="0" y="241300"/>
              </a:lnTo>
              <a:lnTo>
                <a:pt x="908411" y="241300"/>
              </a:lnTo>
              <a:lnTo>
                <a:pt x="908411" y="35408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9BFAB8-24CE-454C-8190-D88B76293258}">
      <dsp:nvSpPr>
        <dsp:cNvPr id="0" name=""/>
        <dsp:cNvSpPr/>
      </dsp:nvSpPr>
      <dsp:spPr>
        <a:xfrm>
          <a:off x="773700" y="3099101"/>
          <a:ext cx="953909" cy="354088"/>
        </a:xfrm>
        <a:custGeom>
          <a:avLst/>
          <a:gdLst/>
          <a:ahLst/>
          <a:cxnLst/>
          <a:rect l="0" t="0" r="0" b="0"/>
          <a:pathLst>
            <a:path>
              <a:moveTo>
                <a:pt x="953909" y="0"/>
              </a:moveTo>
              <a:lnTo>
                <a:pt x="953909" y="241300"/>
              </a:lnTo>
              <a:lnTo>
                <a:pt x="0" y="241300"/>
              </a:lnTo>
              <a:lnTo>
                <a:pt x="0" y="35408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6134C5-756B-4855-8BB2-BD13FAC1C1F4}">
      <dsp:nvSpPr>
        <dsp:cNvPr id="0" name=""/>
        <dsp:cNvSpPr/>
      </dsp:nvSpPr>
      <dsp:spPr>
        <a:xfrm>
          <a:off x="1727609" y="1910293"/>
          <a:ext cx="1983818" cy="415697"/>
        </a:xfrm>
        <a:custGeom>
          <a:avLst/>
          <a:gdLst/>
          <a:ahLst/>
          <a:cxnLst/>
          <a:rect l="0" t="0" r="0" b="0"/>
          <a:pathLst>
            <a:path>
              <a:moveTo>
                <a:pt x="1983818" y="0"/>
              </a:moveTo>
              <a:lnTo>
                <a:pt x="1983818" y="302910"/>
              </a:lnTo>
              <a:lnTo>
                <a:pt x="0" y="302910"/>
              </a:lnTo>
              <a:lnTo>
                <a:pt x="0" y="41569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F37D92-C1F9-4E31-9B61-B01EAB1F4A6C}">
      <dsp:nvSpPr>
        <dsp:cNvPr id="0" name=""/>
        <dsp:cNvSpPr/>
      </dsp:nvSpPr>
      <dsp:spPr>
        <a:xfrm>
          <a:off x="609595" y="457202"/>
          <a:ext cx="6203665" cy="145309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12DB95-01E0-497E-B719-09D5AA88D792}">
      <dsp:nvSpPr>
        <dsp:cNvPr id="0" name=""/>
        <dsp:cNvSpPr/>
      </dsp:nvSpPr>
      <dsp:spPr>
        <a:xfrm>
          <a:off x="744873" y="585716"/>
          <a:ext cx="6203665" cy="145309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In Cesar Chavez’s speech titled Commonwealth Club Address, he states that unions brought civil rights to farm workers, growers are to blame for problems and the governor is taking away farmer’s civil rights.</a:t>
          </a:r>
          <a:endParaRPr lang="en-US" sz="2000" kern="1200" dirty="0"/>
        </a:p>
      </dsp:txBody>
      <dsp:txXfrm>
        <a:off x="787433" y="628276"/>
        <a:ext cx="6118545" cy="1367970"/>
      </dsp:txXfrm>
    </dsp:sp>
    <dsp:sp modelId="{87B2C5E6-8B3E-40CB-A18C-38BB4EB8F01E}">
      <dsp:nvSpPr>
        <dsp:cNvPr id="0" name=""/>
        <dsp:cNvSpPr/>
      </dsp:nvSpPr>
      <dsp:spPr>
        <a:xfrm>
          <a:off x="842466" y="2325991"/>
          <a:ext cx="1770287" cy="77310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F64AB7-64F3-4271-AC38-D4D0125981F2}">
      <dsp:nvSpPr>
        <dsp:cNvPr id="0" name=""/>
        <dsp:cNvSpPr/>
      </dsp:nvSpPr>
      <dsp:spPr>
        <a:xfrm>
          <a:off x="977743" y="2454504"/>
          <a:ext cx="1770287" cy="77310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Unions brought civil rights to farm workers</a:t>
          </a:r>
          <a:endParaRPr lang="en-US" sz="1400" kern="1200" dirty="0"/>
        </a:p>
      </dsp:txBody>
      <dsp:txXfrm>
        <a:off x="1000387" y="2477148"/>
        <a:ext cx="1724999" cy="727821"/>
      </dsp:txXfrm>
    </dsp:sp>
    <dsp:sp modelId="{A07A13D6-EA95-4E78-B0DC-08F0007B42EC}">
      <dsp:nvSpPr>
        <dsp:cNvPr id="0" name=""/>
        <dsp:cNvSpPr/>
      </dsp:nvSpPr>
      <dsp:spPr>
        <a:xfrm>
          <a:off x="566" y="3453189"/>
          <a:ext cx="1546268" cy="77310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757D404-33E1-4565-96FF-B1512E35A7D4}">
      <dsp:nvSpPr>
        <dsp:cNvPr id="0" name=""/>
        <dsp:cNvSpPr/>
      </dsp:nvSpPr>
      <dsp:spPr>
        <a:xfrm>
          <a:off x="135843" y="3581703"/>
          <a:ext cx="1546268" cy="77310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Cited Evidence</a:t>
          </a:r>
          <a:endParaRPr lang="en-US" sz="1400" kern="1200" dirty="0"/>
        </a:p>
      </dsp:txBody>
      <dsp:txXfrm>
        <a:off x="158487" y="3604347"/>
        <a:ext cx="1500980" cy="727821"/>
      </dsp:txXfrm>
    </dsp:sp>
    <dsp:sp modelId="{351AABE6-D306-455F-AA17-5B0FB0264A91}">
      <dsp:nvSpPr>
        <dsp:cNvPr id="0" name=""/>
        <dsp:cNvSpPr/>
      </dsp:nvSpPr>
      <dsp:spPr>
        <a:xfrm>
          <a:off x="1817389" y="3453189"/>
          <a:ext cx="1637264" cy="77310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BF298E-8DCA-4B66-8C6C-8B129B50FF6B}">
      <dsp:nvSpPr>
        <dsp:cNvPr id="0" name=""/>
        <dsp:cNvSpPr/>
      </dsp:nvSpPr>
      <dsp:spPr>
        <a:xfrm>
          <a:off x="1952666" y="3581703"/>
          <a:ext cx="1637264" cy="77310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Cited Evidence</a:t>
          </a:r>
          <a:endParaRPr lang="en-US" sz="1400" kern="1200" dirty="0"/>
        </a:p>
      </dsp:txBody>
      <dsp:txXfrm>
        <a:off x="1975310" y="3604347"/>
        <a:ext cx="1591976" cy="727821"/>
      </dsp:txXfrm>
    </dsp:sp>
    <dsp:sp modelId="{4567E8CC-E84D-4A06-9933-C8D5C33A32CC}">
      <dsp:nvSpPr>
        <dsp:cNvPr id="0" name=""/>
        <dsp:cNvSpPr/>
      </dsp:nvSpPr>
      <dsp:spPr>
        <a:xfrm>
          <a:off x="3613241" y="2325991"/>
          <a:ext cx="1780161" cy="77310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A7F02A-FAD0-4904-B91C-786EE11BC162}">
      <dsp:nvSpPr>
        <dsp:cNvPr id="0" name=""/>
        <dsp:cNvSpPr/>
      </dsp:nvSpPr>
      <dsp:spPr>
        <a:xfrm>
          <a:off x="3748518" y="2454504"/>
          <a:ext cx="1780161" cy="77310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Growers are to blame for problems </a:t>
          </a:r>
          <a:endParaRPr lang="en-US" sz="1400" kern="1200" dirty="0"/>
        </a:p>
      </dsp:txBody>
      <dsp:txXfrm>
        <a:off x="3771162" y="2477148"/>
        <a:ext cx="1734873" cy="727821"/>
      </dsp:txXfrm>
    </dsp:sp>
    <dsp:sp modelId="{B5491663-949D-42C3-BAFC-764DFCDD2A6F}">
      <dsp:nvSpPr>
        <dsp:cNvPr id="0" name=""/>
        <dsp:cNvSpPr/>
      </dsp:nvSpPr>
      <dsp:spPr>
        <a:xfrm>
          <a:off x="3725208" y="3453189"/>
          <a:ext cx="1556227" cy="77310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504241-F034-47FC-8A2C-6A88839958AA}">
      <dsp:nvSpPr>
        <dsp:cNvPr id="0" name=""/>
        <dsp:cNvSpPr/>
      </dsp:nvSpPr>
      <dsp:spPr>
        <a:xfrm>
          <a:off x="3860485" y="3581703"/>
          <a:ext cx="1556227" cy="77310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Cited Evidence</a:t>
          </a:r>
          <a:endParaRPr lang="en-US" sz="1400" kern="1200" dirty="0"/>
        </a:p>
      </dsp:txBody>
      <dsp:txXfrm>
        <a:off x="3883129" y="3604347"/>
        <a:ext cx="1510939" cy="727821"/>
      </dsp:txXfrm>
    </dsp:sp>
    <dsp:sp modelId="{7BD31534-FB66-403E-9EF8-419150235F49}">
      <dsp:nvSpPr>
        <dsp:cNvPr id="0" name=""/>
        <dsp:cNvSpPr/>
      </dsp:nvSpPr>
      <dsp:spPr>
        <a:xfrm>
          <a:off x="5663957" y="2325991"/>
          <a:ext cx="1667798" cy="77310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EDA40B-E58C-408D-9B6E-D57BEBFDB377}">
      <dsp:nvSpPr>
        <dsp:cNvPr id="0" name=""/>
        <dsp:cNvSpPr/>
      </dsp:nvSpPr>
      <dsp:spPr>
        <a:xfrm>
          <a:off x="5799234" y="2454504"/>
          <a:ext cx="1667798" cy="77310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Governor is taking away farmer’s civil rights</a:t>
          </a:r>
          <a:endParaRPr lang="en-US" sz="1400" kern="1200" dirty="0"/>
        </a:p>
      </dsp:txBody>
      <dsp:txXfrm>
        <a:off x="5821878" y="2477148"/>
        <a:ext cx="1622510" cy="727821"/>
      </dsp:txXfrm>
    </dsp:sp>
    <dsp:sp modelId="{1BAB5F53-1770-4957-830E-ED8EBEC3299A}">
      <dsp:nvSpPr>
        <dsp:cNvPr id="0" name=""/>
        <dsp:cNvSpPr/>
      </dsp:nvSpPr>
      <dsp:spPr>
        <a:xfrm>
          <a:off x="5717716" y="3453189"/>
          <a:ext cx="1560281" cy="77310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74ED7A-1AE1-422E-9B82-468FE706CBC8}">
      <dsp:nvSpPr>
        <dsp:cNvPr id="0" name=""/>
        <dsp:cNvSpPr/>
      </dsp:nvSpPr>
      <dsp:spPr>
        <a:xfrm>
          <a:off x="5852993" y="3581703"/>
          <a:ext cx="1560281" cy="77310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Cited Evidence</a:t>
          </a:r>
          <a:endParaRPr lang="en-US" sz="1400" kern="1200" dirty="0"/>
        </a:p>
      </dsp:txBody>
      <dsp:txXfrm>
        <a:off x="5875637" y="3604347"/>
        <a:ext cx="1514993" cy="72782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6E0ECC46-40EB-4A78-B849-ACF30EE3210D}" type="datetimeFigureOut">
              <a:rPr lang="en-US" smtClean="0"/>
              <a:t>9/22/2013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44BEF5ED-A1C9-4A95-9FC8-7695D4CEBCB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0ECC46-40EB-4A78-B849-ACF30EE3210D}" type="datetimeFigureOut">
              <a:rPr lang="en-US" smtClean="0"/>
              <a:t>9/22/2013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BEF5ED-A1C9-4A95-9FC8-7695D4CEBCB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0ECC46-40EB-4A78-B849-ACF30EE3210D}" type="datetimeFigureOut">
              <a:rPr lang="en-US" smtClean="0"/>
              <a:t>9/22/2013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BEF5ED-A1C9-4A95-9FC8-7695D4CEBCB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6E0ECC46-40EB-4A78-B849-ACF30EE3210D}" type="datetimeFigureOut">
              <a:rPr lang="en-US" smtClean="0"/>
              <a:t>9/22/2013</a:t>
            </a:fld>
            <a:endParaRPr lang="en-US"/>
          </a:p>
        </p:txBody>
      </p:sp>
      <p:sp>
        <p:nvSpPr>
          <p:cNvPr id="9" name="Slide Number Placeholder 8"/>
          <p:cNvSpPr>
            <a:spLocks noGrp="1"/>
          </p:cNvSpPr>
          <p:nvPr>
            <p:ph type="sldNum" sz="quarter" idx="15"/>
          </p:nvPr>
        </p:nvSpPr>
        <p:spPr/>
        <p:txBody>
          <a:bodyPr rtlCol="0"/>
          <a:lstStyle/>
          <a:p>
            <a:fld id="{44BEF5ED-A1C9-4A95-9FC8-7695D4CEBCB0}"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E0ECC46-40EB-4A78-B849-ACF30EE3210D}" type="datetimeFigureOut">
              <a:rPr lang="en-US" smtClean="0"/>
              <a:t>9/22/2013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44BEF5ED-A1C9-4A95-9FC8-7695D4CEBCB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E0ECC46-40EB-4A78-B849-ACF30EE3210D}" type="datetimeFigureOut">
              <a:rPr lang="en-US" smtClean="0"/>
              <a:t>9/22/2013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BEF5ED-A1C9-4A95-9FC8-7695D4CEBCB0}"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E0ECC46-40EB-4A78-B849-ACF30EE3210D}" type="datetimeFigureOut">
              <a:rPr lang="en-US" smtClean="0"/>
              <a:t>9/22/2013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BEF5ED-A1C9-4A95-9FC8-7695D4CEBCB0}"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E0ECC46-40EB-4A78-B849-ACF30EE3210D}" type="datetimeFigureOut">
              <a:rPr lang="en-US" smtClean="0"/>
              <a:t>9/22/2013</a:t>
            </a:fld>
            <a:endParaRPr lang="en-US"/>
          </a:p>
        </p:txBody>
      </p:sp>
      <p:sp>
        <p:nvSpPr>
          <p:cNvPr id="7" name="Slide Number Placeholder 6"/>
          <p:cNvSpPr>
            <a:spLocks noGrp="1"/>
          </p:cNvSpPr>
          <p:nvPr>
            <p:ph type="sldNum" sz="quarter" idx="11"/>
          </p:nvPr>
        </p:nvSpPr>
        <p:spPr/>
        <p:txBody>
          <a:bodyPr rtlCol="0"/>
          <a:lstStyle/>
          <a:p>
            <a:fld id="{44BEF5ED-A1C9-4A95-9FC8-7695D4CEBCB0}"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0ECC46-40EB-4A78-B849-ACF30EE3210D}" type="datetimeFigureOut">
              <a:rPr lang="en-US" smtClean="0"/>
              <a:t>9/22/2013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BEF5ED-A1C9-4A95-9FC8-7695D4CEBCB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6E0ECC46-40EB-4A78-B849-ACF30EE3210D}" type="datetimeFigureOut">
              <a:rPr lang="en-US" smtClean="0"/>
              <a:t>9/22/2013</a:t>
            </a:fld>
            <a:endParaRPr lang="en-US"/>
          </a:p>
        </p:txBody>
      </p:sp>
      <p:sp>
        <p:nvSpPr>
          <p:cNvPr id="22" name="Slide Number Placeholder 21"/>
          <p:cNvSpPr>
            <a:spLocks noGrp="1"/>
          </p:cNvSpPr>
          <p:nvPr>
            <p:ph type="sldNum" sz="quarter" idx="15"/>
          </p:nvPr>
        </p:nvSpPr>
        <p:spPr/>
        <p:txBody>
          <a:bodyPr rtlCol="0"/>
          <a:lstStyle/>
          <a:p>
            <a:fld id="{44BEF5ED-A1C9-4A95-9FC8-7695D4CEBCB0}"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E0ECC46-40EB-4A78-B849-ACF30EE3210D}" type="datetimeFigureOut">
              <a:rPr lang="en-US" smtClean="0"/>
              <a:t>9/22/2013</a:t>
            </a:fld>
            <a:endParaRPr lang="en-US"/>
          </a:p>
        </p:txBody>
      </p:sp>
      <p:sp>
        <p:nvSpPr>
          <p:cNvPr id="18" name="Slide Number Placeholder 17"/>
          <p:cNvSpPr>
            <a:spLocks noGrp="1"/>
          </p:cNvSpPr>
          <p:nvPr>
            <p:ph type="sldNum" sz="quarter" idx="11"/>
          </p:nvPr>
        </p:nvSpPr>
        <p:spPr/>
        <p:txBody>
          <a:bodyPr rtlCol="0"/>
          <a:lstStyle/>
          <a:p>
            <a:fld id="{44BEF5ED-A1C9-4A95-9FC8-7695D4CEBCB0}"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E0ECC46-40EB-4A78-B849-ACF30EE3210D}" type="datetimeFigureOut">
              <a:rPr lang="en-US" smtClean="0"/>
              <a:t>9/22/2013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4BEF5ED-A1C9-4A95-9FC8-7695D4CEBCB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2971800"/>
            <a:ext cx="6096000" cy="3375025"/>
          </a:xfrm>
        </p:spPr>
        <p:txBody>
          <a:bodyPr>
            <a:normAutofit/>
          </a:bodyPr>
          <a:lstStyle/>
          <a:p>
            <a:pPr algn="l"/>
            <a:r>
              <a:rPr lang="en-US" dirty="0" smtClean="0"/>
              <a:t>How do you create a claim based on evidence from the text?</a:t>
            </a:r>
            <a:br>
              <a:rPr lang="en-US" dirty="0" smtClean="0"/>
            </a:br>
            <a:r>
              <a:rPr lang="en-US" dirty="0"/>
              <a:t/>
            </a:r>
            <a:br>
              <a:rPr lang="en-US" dirty="0"/>
            </a:br>
            <a:endParaRPr lang="en-US" dirty="0"/>
          </a:p>
        </p:txBody>
      </p:sp>
      <p:sp>
        <p:nvSpPr>
          <p:cNvPr id="4" name="Subtitle 3"/>
          <p:cNvSpPr>
            <a:spLocks noGrp="1"/>
          </p:cNvSpPr>
          <p:nvPr>
            <p:ph type="subTitle" idx="1"/>
          </p:nvPr>
        </p:nvSpPr>
        <p:spPr>
          <a:xfrm>
            <a:off x="1447800" y="990600"/>
            <a:ext cx="7162800" cy="1752600"/>
          </a:xfrm>
        </p:spPr>
        <p:txBody>
          <a:bodyPr>
            <a:normAutofit/>
          </a:bodyPr>
          <a:lstStyle/>
          <a:p>
            <a:r>
              <a:rPr lang="en-US" sz="3200" dirty="0" smtClean="0"/>
              <a:t>REVIEWING  </a:t>
            </a:r>
            <a:endParaRPr lang="en-US" sz="3200" dirty="0" smtClean="0"/>
          </a:p>
          <a:p>
            <a:r>
              <a:rPr lang="en-US" sz="3200" dirty="0" smtClean="0"/>
              <a:t>EVIDENCED </a:t>
            </a:r>
            <a:r>
              <a:rPr lang="en-US" sz="3200" dirty="0" smtClean="0"/>
              <a:t>BASED CLAIMS</a:t>
            </a:r>
            <a:endParaRPr lang="en-US" sz="3200" dirty="0"/>
          </a:p>
        </p:txBody>
      </p:sp>
    </p:spTree>
    <p:extLst>
      <p:ext uri="{BB962C8B-B14F-4D97-AF65-F5344CB8AC3E}">
        <p14:creationId xmlns:p14="http://schemas.microsoft.com/office/powerpoint/2010/main" val="40141042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52400"/>
            <a:ext cx="6705600" cy="715962"/>
          </a:xfrm>
        </p:spPr>
        <p:txBody>
          <a:bodyPr>
            <a:noAutofit/>
          </a:bodyPr>
          <a:lstStyle/>
          <a:p>
            <a:r>
              <a:rPr lang="en-US" sz="3600" dirty="0" smtClean="0"/>
              <a:t>Organizing a 2 Point Claim</a:t>
            </a:r>
            <a:endParaRPr lang="en-US" sz="3600"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893474951"/>
              </p:ext>
            </p:extLst>
          </p:nvPr>
        </p:nvGraphicFramePr>
        <p:xfrm>
          <a:off x="457200" y="15240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6719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87362"/>
          </a:xfrm>
        </p:spPr>
        <p:txBody>
          <a:bodyPr>
            <a:normAutofit fontScale="90000"/>
          </a:bodyPr>
          <a:lstStyle/>
          <a:p>
            <a:r>
              <a:rPr lang="en-US" dirty="0" smtClean="0"/>
              <a:t>Example of a multi-part Claim:</a:t>
            </a:r>
            <a:endParaRPr lang="en-US" dirty="0"/>
          </a:p>
        </p:txBody>
      </p:sp>
      <p:sp>
        <p:nvSpPr>
          <p:cNvPr id="3" name="Content Placeholder 2"/>
          <p:cNvSpPr>
            <a:spLocks noGrp="1"/>
          </p:cNvSpPr>
          <p:nvPr>
            <p:ph sz="quarter" idx="1"/>
          </p:nvPr>
        </p:nvSpPr>
        <p:spPr>
          <a:xfrm>
            <a:off x="304800" y="762000"/>
            <a:ext cx="8229600" cy="5848350"/>
          </a:xfrm>
        </p:spPr>
        <p:txBody>
          <a:bodyPr>
            <a:normAutofit fontScale="92500" lnSpcReduction="10000"/>
          </a:bodyPr>
          <a:lstStyle/>
          <a:p>
            <a:pPr marL="0" indent="0">
              <a:buNone/>
            </a:pPr>
            <a:r>
              <a:rPr lang="en-US" sz="3500" i="1" dirty="0">
                <a:solidFill>
                  <a:srgbClr val="00B050"/>
                </a:solidFill>
              </a:rPr>
              <a:t>In his speech to the </a:t>
            </a:r>
            <a:r>
              <a:rPr lang="en-US" sz="3500" i="1" u="sng" dirty="0">
                <a:solidFill>
                  <a:srgbClr val="00B050"/>
                </a:solidFill>
              </a:rPr>
              <a:t>California Common Wealth Club</a:t>
            </a:r>
            <a:r>
              <a:rPr lang="en-US" sz="3500" i="1" dirty="0">
                <a:solidFill>
                  <a:srgbClr val="00B050"/>
                </a:solidFill>
              </a:rPr>
              <a:t>, Cesar Chavez says that </a:t>
            </a:r>
            <a:r>
              <a:rPr lang="en-US" sz="3500" i="1" dirty="0">
                <a:solidFill>
                  <a:schemeClr val="accent2">
                    <a:lumMod val="75000"/>
                  </a:schemeClr>
                </a:solidFill>
              </a:rPr>
              <a:t>terrible </a:t>
            </a:r>
            <a:r>
              <a:rPr lang="en-US" sz="3500" i="1" dirty="0" smtClean="0">
                <a:solidFill>
                  <a:schemeClr val="accent2">
                    <a:lumMod val="75000"/>
                  </a:schemeClr>
                </a:solidFill>
              </a:rPr>
              <a:t>environmental </a:t>
            </a:r>
            <a:r>
              <a:rPr lang="en-US" sz="3500" i="1" dirty="0">
                <a:solidFill>
                  <a:schemeClr val="accent2">
                    <a:lumMod val="75000"/>
                  </a:schemeClr>
                </a:solidFill>
              </a:rPr>
              <a:t>damage has been caused in the U.S</a:t>
            </a:r>
            <a:r>
              <a:rPr lang="en-US" sz="3500" i="1" dirty="0">
                <a:solidFill>
                  <a:srgbClr val="00B050"/>
                </a:solidFill>
              </a:rPr>
              <a:t>., and that the </a:t>
            </a:r>
            <a:r>
              <a:rPr lang="en-US" sz="3500" i="1" dirty="0">
                <a:solidFill>
                  <a:schemeClr val="accent1">
                    <a:lumMod val="75000"/>
                  </a:schemeClr>
                </a:solidFill>
              </a:rPr>
              <a:t>growers are to </a:t>
            </a:r>
            <a:r>
              <a:rPr lang="en-US" sz="3500" i="1" dirty="0" smtClean="0">
                <a:solidFill>
                  <a:schemeClr val="accent1">
                    <a:lumMod val="75000"/>
                  </a:schemeClr>
                </a:solidFill>
              </a:rPr>
              <a:t>blame</a:t>
            </a:r>
            <a:r>
              <a:rPr lang="en-US" sz="3500" i="1" dirty="0" smtClean="0">
                <a:solidFill>
                  <a:srgbClr val="00B050"/>
                </a:solidFill>
              </a:rPr>
              <a:t>.</a:t>
            </a:r>
          </a:p>
          <a:p>
            <a:pPr marL="0" indent="0">
              <a:buNone/>
            </a:pPr>
            <a:endParaRPr lang="en-US" sz="3500" i="1" dirty="0">
              <a:solidFill>
                <a:srgbClr val="00B050"/>
              </a:solidFill>
            </a:endParaRPr>
          </a:p>
          <a:p>
            <a:pPr marL="0" indent="0">
              <a:buNone/>
            </a:pPr>
            <a:r>
              <a:rPr lang="en-US" sz="3300" dirty="0" smtClean="0"/>
              <a:t>This </a:t>
            </a:r>
            <a:r>
              <a:rPr lang="en-US" sz="3300" dirty="0"/>
              <a:t>claim can be </a:t>
            </a:r>
            <a:r>
              <a:rPr lang="en-US" sz="3300" b="1" dirty="0"/>
              <a:t>broken</a:t>
            </a:r>
            <a:r>
              <a:rPr lang="en-US" sz="3300" dirty="0"/>
              <a:t> down </a:t>
            </a:r>
            <a:r>
              <a:rPr lang="en-US" sz="3300" b="1" dirty="0"/>
              <a:t>into</a:t>
            </a:r>
            <a:r>
              <a:rPr lang="en-US" sz="3300" dirty="0"/>
              <a:t> </a:t>
            </a:r>
            <a:r>
              <a:rPr lang="en-US" sz="3300" dirty="0" smtClean="0"/>
              <a:t>three </a:t>
            </a:r>
            <a:r>
              <a:rPr lang="en-US" sz="3300" b="1" dirty="0"/>
              <a:t>parts</a:t>
            </a:r>
            <a:r>
              <a:rPr lang="en-US" sz="3300" dirty="0" smtClean="0"/>
              <a:t>:</a:t>
            </a:r>
          </a:p>
          <a:p>
            <a:pPr>
              <a:buFont typeface="Wingdings" panose="05000000000000000000" pitchFamily="2" charset="2"/>
              <a:buChar char="Ø"/>
            </a:pPr>
            <a:r>
              <a:rPr lang="en-US" sz="3300" dirty="0">
                <a:solidFill>
                  <a:srgbClr val="00B050"/>
                </a:solidFill>
              </a:rPr>
              <a:t> </a:t>
            </a:r>
            <a:r>
              <a:rPr lang="en-US" sz="3300" dirty="0" smtClean="0">
                <a:solidFill>
                  <a:srgbClr val="00B050"/>
                </a:solidFill>
              </a:rPr>
              <a:t>    The lead in</a:t>
            </a:r>
            <a:r>
              <a:rPr lang="en-US" sz="3300" dirty="0" smtClean="0">
                <a:solidFill>
                  <a:srgbClr val="00B050"/>
                </a:solidFill>
              </a:rPr>
              <a:t> </a:t>
            </a:r>
            <a:endParaRPr lang="en-US" sz="3300" dirty="0">
              <a:solidFill>
                <a:srgbClr val="00B050"/>
              </a:solidFill>
            </a:endParaRPr>
          </a:p>
          <a:p>
            <a:pPr lvl="1">
              <a:buFont typeface="Wingdings" pitchFamily="2" charset="2"/>
              <a:buChar char="Ø"/>
            </a:pPr>
            <a:r>
              <a:rPr lang="en-US" sz="3300" dirty="0" smtClean="0">
                <a:solidFill>
                  <a:schemeClr val="accent2">
                    <a:lumMod val="75000"/>
                  </a:schemeClr>
                </a:solidFill>
              </a:rPr>
              <a:t>TERRIBLE </a:t>
            </a:r>
            <a:r>
              <a:rPr lang="en-US" sz="3300" dirty="0">
                <a:solidFill>
                  <a:schemeClr val="accent2">
                    <a:lumMod val="75000"/>
                  </a:schemeClr>
                </a:solidFill>
              </a:rPr>
              <a:t>ENVIRONMENTAL DAMAGE HAS </a:t>
            </a:r>
            <a:r>
              <a:rPr lang="en-US" sz="3300" dirty="0" smtClean="0">
                <a:solidFill>
                  <a:schemeClr val="accent2">
                    <a:lumMod val="75000"/>
                  </a:schemeClr>
                </a:solidFill>
              </a:rPr>
              <a:t>OCCURRED </a:t>
            </a:r>
            <a:r>
              <a:rPr lang="en-US" sz="3300" dirty="0" smtClean="0"/>
              <a:t>and</a:t>
            </a:r>
            <a:r>
              <a:rPr lang="en-US" sz="3300" dirty="0" smtClean="0">
                <a:solidFill>
                  <a:srgbClr val="00B050"/>
                </a:solidFill>
              </a:rPr>
              <a:t> </a:t>
            </a:r>
          </a:p>
          <a:p>
            <a:pPr lvl="1">
              <a:buFont typeface="Wingdings" pitchFamily="2" charset="2"/>
              <a:buChar char="Ø"/>
            </a:pPr>
            <a:r>
              <a:rPr lang="en-US" sz="3300" dirty="0" smtClean="0">
                <a:solidFill>
                  <a:schemeClr val="accent1">
                    <a:lumMod val="75000"/>
                  </a:schemeClr>
                </a:solidFill>
              </a:rPr>
              <a:t>GROWERS </a:t>
            </a:r>
            <a:r>
              <a:rPr lang="en-US" sz="3300" dirty="0">
                <a:solidFill>
                  <a:schemeClr val="accent1">
                    <a:lumMod val="75000"/>
                  </a:schemeClr>
                </a:solidFill>
              </a:rPr>
              <a:t>ARE TO BLAME</a:t>
            </a:r>
            <a:r>
              <a:rPr lang="en-US" sz="3300" dirty="0">
                <a:solidFill>
                  <a:srgbClr val="00B050"/>
                </a:solidFill>
              </a:rPr>
              <a:t>.</a:t>
            </a:r>
            <a:endParaRPr lang="en-US" sz="3300" dirty="0"/>
          </a:p>
        </p:txBody>
      </p:sp>
    </p:spTree>
    <p:extLst>
      <p:ext uri="{BB962C8B-B14F-4D97-AF65-F5344CB8AC3E}">
        <p14:creationId xmlns:p14="http://schemas.microsoft.com/office/powerpoint/2010/main" val="32207664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3068051592"/>
              </p:ext>
            </p:extLst>
          </p:nvPr>
        </p:nvGraphicFramePr>
        <p:xfrm>
          <a:off x="228600" y="304800"/>
          <a:ext cx="86868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717008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Organizing Evidence Claims Worksheet</a:t>
            </a:r>
            <a:endParaRPr lang="en-US" dirty="0"/>
          </a:p>
        </p:txBody>
      </p:sp>
      <p:sp>
        <p:nvSpPr>
          <p:cNvPr id="3" name="Content Placeholder 2"/>
          <p:cNvSpPr>
            <a:spLocks noGrp="1"/>
          </p:cNvSpPr>
          <p:nvPr>
            <p:ph sz="quarter" idx="1"/>
          </p:nvPr>
        </p:nvSpPr>
        <p:spPr>
          <a:xfrm>
            <a:off x="457200" y="1984248"/>
            <a:ext cx="7467600" cy="4873752"/>
          </a:xfrm>
        </p:spPr>
        <p:txBody>
          <a:bodyPr>
            <a:normAutofit/>
          </a:bodyPr>
          <a:lstStyle/>
          <a:p>
            <a:r>
              <a:rPr lang="en-US" sz="2800" b="1" dirty="0" smtClean="0"/>
              <a:t>Each </a:t>
            </a:r>
            <a:r>
              <a:rPr lang="en-US" sz="2800" dirty="0" smtClean="0"/>
              <a:t>of the two </a:t>
            </a:r>
            <a:r>
              <a:rPr lang="en-US" sz="2800" b="1" dirty="0" smtClean="0"/>
              <a:t>parts</a:t>
            </a:r>
            <a:r>
              <a:rPr lang="en-US" sz="2800" dirty="0" smtClean="0"/>
              <a:t> of the claim </a:t>
            </a:r>
            <a:r>
              <a:rPr lang="en-US" sz="2800" b="1" dirty="0" smtClean="0"/>
              <a:t>need</a:t>
            </a:r>
            <a:r>
              <a:rPr lang="en-US" sz="2800" dirty="0" smtClean="0"/>
              <a:t> supporting </a:t>
            </a:r>
            <a:r>
              <a:rPr lang="en-US" sz="2800" b="1" dirty="0" smtClean="0"/>
              <a:t>evidence</a:t>
            </a:r>
            <a:r>
              <a:rPr lang="en-US" sz="2800" dirty="0" smtClean="0"/>
              <a:t> that needs to be organized.</a:t>
            </a:r>
          </a:p>
          <a:p>
            <a:endParaRPr lang="en-US" sz="2800" dirty="0"/>
          </a:p>
          <a:p>
            <a:r>
              <a:rPr lang="en-US" sz="2800" dirty="0" smtClean="0"/>
              <a:t>You will be using </a:t>
            </a:r>
            <a:r>
              <a:rPr lang="en-US" sz="2800" b="1" dirty="0" smtClean="0"/>
              <a:t>Organizing Evidence Claims Worksheet 2-Points </a:t>
            </a:r>
            <a:r>
              <a:rPr lang="en-US" sz="2800" dirty="0" smtClean="0"/>
              <a:t>to help you organize your claim evidence.</a:t>
            </a:r>
            <a:endParaRPr lang="en-US" sz="2800" dirty="0"/>
          </a:p>
        </p:txBody>
      </p:sp>
    </p:spTree>
    <p:extLst>
      <p:ext uri="{BB962C8B-B14F-4D97-AF65-F5344CB8AC3E}">
        <p14:creationId xmlns:p14="http://schemas.microsoft.com/office/powerpoint/2010/main" val="12469202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is possible to have a 3-Point Claim</a:t>
            </a:r>
            <a:endParaRPr lang="en-US" dirty="0"/>
          </a:p>
        </p:txBody>
      </p:sp>
      <p:sp>
        <p:nvSpPr>
          <p:cNvPr id="3" name="Content Placeholder 2"/>
          <p:cNvSpPr>
            <a:spLocks noGrp="1"/>
          </p:cNvSpPr>
          <p:nvPr>
            <p:ph sz="quarter" idx="1"/>
          </p:nvPr>
        </p:nvSpPr>
        <p:spPr/>
        <p:txBody>
          <a:bodyPr/>
          <a:lstStyle/>
          <a:p>
            <a:r>
              <a:rPr lang="en-US" dirty="0" smtClean="0"/>
              <a:t>All three </a:t>
            </a:r>
            <a:r>
              <a:rPr lang="en-US" b="1" dirty="0"/>
              <a:t>parts</a:t>
            </a:r>
            <a:r>
              <a:rPr lang="en-US" dirty="0"/>
              <a:t> of the claim </a:t>
            </a:r>
            <a:r>
              <a:rPr lang="en-US" b="1" dirty="0"/>
              <a:t>need</a:t>
            </a:r>
            <a:r>
              <a:rPr lang="en-US" dirty="0"/>
              <a:t> supporting </a:t>
            </a:r>
            <a:r>
              <a:rPr lang="en-US" b="1" dirty="0"/>
              <a:t>evidence</a:t>
            </a:r>
            <a:r>
              <a:rPr lang="en-US" dirty="0"/>
              <a:t> that </a:t>
            </a:r>
            <a:r>
              <a:rPr lang="en-US" dirty="0" smtClean="0"/>
              <a:t>must </a:t>
            </a:r>
            <a:r>
              <a:rPr lang="en-US" dirty="0"/>
              <a:t>be organized.</a:t>
            </a:r>
          </a:p>
          <a:p>
            <a:endParaRPr lang="en-US" dirty="0"/>
          </a:p>
          <a:p>
            <a:r>
              <a:rPr lang="en-US" dirty="0"/>
              <a:t>You will be using </a:t>
            </a:r>
            <a:r>
              <a:rPr lang="en-US" b="1" dirty="0"/>
              <a:t>Organizing Evidence Claims </a:t>
            </a:r>
            <a:r>
              <a:rPr lang="en-US" b="1" dirty="0" smtClean="0"/>
              <a:t>Worksheet 3 Point</a:t>
            </a:r>
            <a:r>
              <a:rPr lang="en-US" dirty="0" smtClean="0"/>
              <a:t> </a:t>
            </a:r>
            <a:r>
              <a:rPr lang="en-US" dirty="0"/>
              <a:t>to help you organize your claim evidence.</a:t>
            </a:r>
          </a:p>
          <a:p>
            <a:endParaRPr lang="en-US" dirty="0"/>
          </a:p>
        </p:txBody>
      </p:sp>
    </p:spTree>
    <p:extLst>
      <p:ext uri="{BB962C8B-B14F-4D97-AF65-F5344CB8AC3E}">
        <p14:creationId xmlns:p14="http://schemas.microsoft.com/office/powerpoint/2010/main" val="2314478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304800"/>
            <a:ext cx="6934200" cy="838200"/>
          </a:xfrm>
        </p:spPr>
        <p:txBody>
          <a:bodyPr>
            <a:noAutofit/>
          </a:bodyPr>
          <a:lstStyle/>
          <a:p>
            <a:r>
              <a:rPr lang="en-US" sz="3600" dirty="0" smtClean="0"/>
              <a:t>Organizing a 3-Point Claim</a:t>
            </a:r>
            <a:endParaRPr lang="en-US" sz="3600"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733299724"/>
              </p:ext>
            </p:extLst>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131173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Organizing a 3-Point Claim</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800038096"/>
              </p:ext>
            </p:extLst>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7942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990600"/>
            <a:ext cx="6172200" cy="4027962"/>
          </a:xfrm>
        </p:spPr>
        <p:txBody>
          <a:bodyPr>
            <a:normAutofit/>
          </a:bodyPr>
          <a:lstStyle/>
          <a:p>
            <a:r>
              <a:rPr lang="en-US" dirty="0" smtClean="0"/>
              <a:t>Think to Yourself, “What is the most important part to remember about evidence with a multi-part claim?” (7-seconds)</a:t>
            </a:r>
            <a:br>
              <a:rPr lang="en-US" dirty="0" smtClean="0"/>
            </a:br>
            <a:r>
              <a:rPr lang="en-US" dirty="0"/>
              <a:t/>
            </a:r>
            <a:br>
              <a:rPr lang="en-US" dirty="0"/>
            </a:br>
            <a:r>
              <a:rPr lang="en-US" dirty="0" smtClean="0"/>
              <a:t/>
            </a:r>
            <a:br>
              <a:rPr lang="en-US" dirty="0" smtClean="0"/>
            </a:br>
            <a:r>
              <a:rPr lang="en-US" dirty="0" smtClean="0"/>
              <a:t>On the count of 3, share the answer out loud. </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555342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2133600" y="2667000"/>
            <a:ext cx="6172200" cy="3276600"/>
          </a:xfrm>
        </p:spPr>
        <p:txBody>
          <a:bodyPr>
            <a:normAutofit/>
          </a:bodyPr>
          <a:lstStyle/>
          <a:p>
            <a:r>
              <a:rPr lang="en-US" sz="3600" dirty="0">
                <a:solidFill>
                  <a:schemeClr val="tx1"/>
                </a:solidFill>
                <a:latin typeface="Aharoni" pitchFamily="2" charset="-79"/>
                <a:cs typeface="Aharoni" pitchFamily="2" charset="-79"/>
              </a:rPr>
              <a:t>Questions to consider as you write your claim and organize your supporting text based </a:t>
            </a:r>
            <a:r>
              <a:rPr lang="en-US" sz="3600" dirty="0" smtClean="0">
                <a:solidFill>
                  <a:schemeClr val="tx1"/>
                </a:solidFill>
                <a:latin typeface="Aharoni" pitchFamily="2" charset="-79"/>
                <a:cs typeface="Aharoni" pitchFamily="2" charset="-79"/>
              </a:rPr>
              <a:t>evidence:</a:t>
            </a:r>
            <a:endParaRPr lang="en-US" sz="3600" dirty="0">
              <a:solidFill>
                <a:schemeClr val="tx1"/>
              </a:solidFill>
              <a:latin typeface="Aharoni" pitchFamily="2" charset="-79"/>
              <a:cs typeface="Aharoni" pitchFamily="2" charset="-79"/>
            </a:endParaRPr>
          </a:p>
        </p:txBody>
      </p:sp>
    </p:spTree>
    <p:extLst>
      <p:ext uri="{BB962C8B-B14F-4D97-AF65-F5344CB8AC3E}">
        <p14:creationId xmlns:p14="http://schemas.microsoft.com/office/powerpoint/2010/main" val="33790258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467600" cy="1066800"/>
          </a:xfrm>
        </p:spPr>
        <p:txBody>
          <a:bodyPr>
            <a:normAutofit/>
          </a:bodyPr>
          <a:lstStyle/>
          <a:p>
            <a:r>
              <a:rPr lang="en-US" dirty="0" smtClean="0"/>
              <a:t>Questions to Consider ~</a:t>
            </a:r>
            <a:br>
              <a:rPr lang="en-US" dirty="0" smtClean="0"/>
            </a:br>
            <a:r>
              <a:rPr lang="en-US" dirty="0" smtClean="0"/>
              <a:t>Key Words or Phrases in </a:t>
            </a:r>
            <a:r>
              <a:rPr lang="en-US" b="1" dirty="0" smtClean="0">
                <a:solidFill>
                  <a:srgbClr val="00B050"/>
                </a:solidFill>
              </a:rPr>
              <a:t>BOLD</a:t>
            </a:r>
            <a:endParaRPr lang="en-US" b="1" dirty="0">
              <a:solidFill>
                <a:srgbClr val="00B050"/>
              </a:solidFill>
            </a:endParaRPr>
          </a:p>
        </p:txBody>
      </p:sp>
      <p:sp>
        <p:nvSpPr>
          <p:cNvPr id="3" name="Content Placeholder 2"/>
          <p:cNvSpPr>
            <a:spLocks noGrp="1"/>
          </p:cNvSpPr>
          <p:nvPr>
            <p:ph sz="quarter" idx="1"/>
          </p:nvPr>
        </p:nvSpPr>
        <p:spPr>
          <a:xfrm>
            <a:off x="609600" y="1447800"/>
            <a:ext cx="7467600" cy="4873752"/>
          </a:xfrm>
        </p:spPr>
        <p:txBody>
          <a:bodyPr>
            <a:normAutofit lnSpcReduction="10000"/>
          </a:bodyPr>
          <a:lstStyle/>
          <a:p>
            <a:pPr>
              <a:buFont typeface="Wingdings" pitchFamily="2" charset="2"/>
              <a:buChar char="Ø"/>
            </a:pPr>
            <a:r>
              <a:rPr lang="en-US" b="1" dirty="0">
                <a:solidFill>
                  <a:srgbClr val="00B050"/>
                </a:solidFill>
                <a:latin typeface="Arial Narrow" pitchFamily="34" charset="0"/>
              </a:rPr>
              <a:t>What do I mean </a:t>
            </a:r>
            <a:r>
              <a:rPr lang="en-US" b="1" dirty="0">
                <a:latin typeface="Arial Narrow" pitchFamily="34" charset="0"/>
              </a:rPr>
              <a:t>when I state this claim? What am I trying to communicate</a:t>
            </a:r>
            <a:r>
              <a:rPr lang="en-US" b="1" dirty="0" smtClean="0">
                <a:latin typeface="Arial Narrow" pitchFamily="34" charset="0"/>
              </a:rPr>
              <a:t>?</a:t>
            </a:r>
          </a:p>
          <a:p>
            <a:pPr marL="0" indent="0">
              <a:buNone/>
            </a:pPr>
            <a:endParaRPr lang="en-US" b="1" dirty="0">
              <a:latin typeface="Arial Narrow" pitchFamily="34" charset="0"/>
            </a:endParaRPr>
          </a:p>
          <a:p>
            <a:pPr>
              <a:buFont typeface="Wingdings" pitchFamily="2" charset="2"/>
              <a:buChar char="Ø"/>
            </a:pPr>
            <a:r>
              <a:rPr lang="en-US" b="1" dirty="0">
                <a:latin typeface="Arial Narrow" pitchFamily="34" charset="0"/>
              </a:rPr>
              <a:t>How did I arrive at this claim? Can I “tell the story” </a:t>
            </a:r>
            <a:r>
              <a:rPr lang="en-US" b="1" dirty="0" smtClean="0">
                <a:latin typeface="Arial Narrow" pitchFamily="34" charset="0"/>
              </a:rPr>
              <a:t>to show </a:t>
            </a:r>
            <a:r>
              <a:rPr lang="en-US" b="1" dirty="0">
                <a:latin typeface="Arial Narrow" pitchFamily="34" charset="0"/>
              </a:rPr>
              <a:t>how I </a:t>
            </a:r>
            <a:r>
              <a:rPr lang="en-US" b="1" dirty="0">
                <a:solidFill>
                  <a:srgbClr val="00B050"/>
                </a:solidFill>
                <a:latin typeface="Arial Narrow" pitchFamily="34" charset="0"/>
              </a:rPr>
              <a:t>moved </a:t>
            </a:r>
            <a:r>
              <a:rPr lang="en-US" b="1" dirty="0" smtClean="0">
                <a:solidFill>
                  <a:srgbClr val="00B050"/>
                </a:solidFill>
                <a:latin typeface="Arial Narrow" pitchFamily="34" charset="0"/>
              </a:rPr>
              <a:t>from literal </a:t>
            </a:r>
            <a:r>
              <a:rPr lang="en-US" b="1" dirty="0">
                <a:solidFill>
                  <a:srgbClr val="00B050"/>
                </a:solidFill>
                <a:latin typeface="Arial Narrow" pitchFamily="34" charset="0"/>
              </a:rPr>
              <a:t>details </a:t>
            </a:r>
            <a:r>
              <a:rPr lang="en-US" b="1" dirty="0">
                <a:latin typeface="Arial Narrow" pitchFamily="34" charset="0"/>
              </a:rPr>
              <a:t>of the text </a:t>
            </a:r>
            <a:r>
              <a:rPr lang="en-US" b="1" dirty="0">
                <a:solidFill>
                  <a:srgbClr val="00B050"/>
                </a:solidFill>
                <a:latin typeface="Arial Narrow" pitchFamily="34" charset="0"/>
              </a:rPr>
              <a:t>to</a:t>
            </a:r>
            <a:r>
              <a:rPr lang="en-US" b="1" dirty="0">
                <a:latin typeface="Arial Narrow" pitchFamily="34" charset="0"/>
              </a:rPr>
              <a:t> a </a:t>
            </a:r>
            <a:r>
              <a:rPr lang="en-US" b="1" dirty="0">
                <a:solidFill>
                  <a:srgbClr val="00B050"/>
                </a:solidFill>
                <a:latin typeface="Arial Narrow" pitchFamily="34" charset="0"/>
              </a:rPr>
              <a:t>supported claim </a:t>
            </a:r>
            <a:r>
              <a:rPr lang="en-US" b="1" dirty="0">
                <a:latin typeface="Arial Narrow" pitchFamily="34" charset="0"/>
              </a:rPr>
              <a:t>about the text</a:t>
            </a:r>
            <a:r>
              <a:rPr lang="en-US" b="1" dirty="0" smtClean="0">
                <a:latin typeface="Arial Narrow" pitchFamily="34" charset="0"/>
              </a:rPr>
              <a:t>?</a:t>
            </a:r>
          </a:p>
          <a:p>
            <a:pPr marL="0" indent="0">
              <a:buNone/>
            </a:pPr>
            <a:endParaRPr lang="en-US" b="1" dirty="0">
              <a:latin typeface="Arial Narrow" pitchFamily="34" charset="0"/>
            </a:endParaRPr>
          </a:p>
          <a:p>
            <a:pPr>
              <a:buFont typeface="Wingdings" pitchFamily="2" charset="2"/>
              <a:buChar char="Ø"/>
            </a:pPr>
            <a:r>
              <a:rPr lang="en-US" b="1" dirty="0">
                <a:latin typeface="Arial Narrow" pitchFamily="34" charset="0"/>
              </a:rPr>
              <a:t>Can I </a:t>
            </a:r>
            <a:r>
              <a:rPr lang="en-US" b="1" dirty="0">
                <a:solidFill>
                  <a:srgbClr val="00B050"/>
                </a:solidFill>
                <a:latin typeface="Arial Narrow" pitchFamily="34" charset="0"/>
              </a:rPr>
              <a:t>point to the specific words </a:t>
            </a:r>
            <a:r>
              <a:rPr lang="en-US" b="1" dirty="0">
                <a:latin typeface="Arial Narrow" pitchFamily="34" charset="0"/>
              </a:rPr>
              <a:t>and sentences in the text from </a:t>
            </a:r>
            <a:r>
              <a:rPr lang="en-US" b="1" dirty="0">
                <a:solidFill>
                  <a:srgbClr val="00B050"/>
                </a:solidFill>
                <a:latin typeface="Arial Narrow" pitchFamily="34" charset="0"/>
              </a:rPr>
              <a:t>which the claim arises</a:t>
            </a:r>
            <a:r>
              <a:rPr lang="en-US" b="1" dirty="0" smtClean="0">
                <a:latin typeface="Arial Narrow" pitchFamily="34" charset="0"/>
              </a:rPr>
              <a:t>?</a:t>
            </a:r>
          </a:p>
          <a:p>
            <a:pPr marL="0" indent="0">
              <a:buNone/>
            </a:pPr>
            <a:endParaRPr lang="en-US" b="1" dirty="0">
              <a:latin typeface="Arial Narrow" pitchFamily="34" charset="0"/>
            </a:endParaRPr>
          </a:p>
          <a:p>
            <a:pPr>
              <a:buFont typeface="Wingdings" pitchFamily="2" charset="2"/>
              <a:buChar char="Ø"/>
            </a:pPr>
            <a:r>
              <a:rPr lang="en-US" b="1" dirty="0">
                <a:solidFill>
                  <a:srgbClr val="00B050"/>
                </a:solidFill>
                <a:latin typeface="Arial Narrow" pitchFamily="34" charset="0"/>
              </a:rPr>
              <a:t>Wha</a:t>
            </a:r>
            <a:r>
              <a:rPr lang="en-US" b="1" dirty="0">
                <a:latin typeface="Arial Narrow" pitchFamily="34" charset="0"/>
              </a:rPr>
              <a:t>t do </a:t>
            </a:r>
            <a:r>
              <a:rPr lang="en-US" b="1" dirty="0">
                <a:solidFill>
                  <a:srgbClr val="00B050"/>
                </a:solidFill>
                <a:latin typeface="Arial Narrow" pitchFamily="34" charset="0"/>
              </a:rPr>
              <a:t>I need to explain </a:t>
            </a:r>
            <a:r>
              <a:rPr lang="en-US" b="1" dirty="0">
                <a:latin typeface="Arial Narrow" pitchFamily="34" charset="0"/>
              </a:rPr>
              <a:t>so that an audience can understand what I mean and where my claim comes from?</a:t>
            </a:r>
          </a:p>
          <a:p>
            <a:pPr marL="0" indent="0">
              <a:buNone/>
            </a:pPr>
            <a:endParaRPr lang="en-US" dirty="0"/>
          </a:p>
        </p:txBody>
      </p:sp>
    </p:spTree>
    <p:extLst>
      <p:ext uri="{BB962C8B-B14F-4D97-AF65-F5344CB8AC3E}">
        <p14:creationId xmlns:p14="http://schemas.microsoft.com/office/powerpoint/2010/main" val="26785652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What are the </a:t>
            </a:r>
            <a:r>
              <a:rPr lang="en-US" sz="3200" dirty="0" smtClean="0">
                <a:solidFill>
                  <a:srgbClr val="00B050"/>
                </a:solidFill>
              </a:rPr>
              <a:t>3 parts </a:t>
            </a:r>
            <a:r>
              <a:rPr lang="en-US" sz="3200" dirty="0">
                <a:solidFill>
                  <a:srgbClr val="00B050"/>
                </a:solidFill>
              </a:rPr>
              <a:t>of a claim?</a:t>
            </a:r>
            <a:endParaRPr lang="en-US" dirty="0">
              <a:solidFill>
                <a:srgbClr val="00B050"/>
              </a:solidFill>
            </a:endParaRPr>
          </a:p>
        </p:txBody>
      </p:sp>
      <p:sp>
        <p:nvSpPr>
          <p:cNvPr id="3" name="Content Placeholder 2"/>
          <p:cNvSpPr>
            <a:spLocks noGrp="1"/>
          </p:cNvSpPr>
          <p:nvPr>
            <p:ph sz="quarter" idx="1"/>
          </p:nvPr>
        </p:nvSpPr>
        <p:spPr>
          <a:xfrm>
            <a:off x="152399" y="1447800"/>
            <a:ext cx="8562975" cy="5026152"/>
          </a:xfrm>
        </p:spPr>
        <p:txBody>
          <a:bodyPr>
            <a:normAutofit fontScale="85000" lnSpcReduction="20000"/>
          </a:bodyPr>
          <a:lstStyle/>
          <a:p>
            <a:r>
              <a:rPr lang="en-US" sz="3600" dirty="0"/>
              <a:t> </a:t>
            </a:r>
            <a:r>
              <a:rPr lang="en-US" sz="4100" b="1" dirty="0" smtClean="0"/>
              <a:t>1.</a:t>
            </a:r>
            <a:r>
              <a:rPr lang="en-US" sz="4100" b="1" dirty="0" smtClean="0">
                <a:solidFill>
                  <a:srgbClr val="00B050"/>
                </a:solidFill>
              </a:rPr>
              <a:t>Establish the context (via background information) </a:t>
            </a:r>
            <a:r>
              <a:rPr lang="en-US" sz="3600" dirty="0" smtClean="0"/>
              <a:t>the reader must know where your claim is coming from.</a:t>
            </a:r>
          </a:p>
          <a:p>
            <a:endParaRPr lang="en-US" sz="3600" dirty="0"/>
          </a:p>
          <a:p>
            <a:pPr>
              <a:buFont typeface="Wingdings" pitchFamily="2" charset="2"/>
              <a:buChar char="Ø"/>
            </a:pPr>
            <a:r>
              <a:rPr lang="en-US" sz="3600" dirty="0" smtClean="0"/>
              <a:t>Examples: </a:t>
            </a:r>
            <a:r>
              <a:rPr lang="en-US" sz="3600" i="1" dirty="0"/>
              <a:t>In his speech to the California Common Wealth Club, Cesar Chavez says </a:t>
            </a:r>
            <a:r>
              <a:rPr lang="en-US" sz="3600" i="1" dirty="0" smtClean="0"/>
              <a:t>…  					</a:t>
            </a:r>
            <a:r>
              <a:rPr lang="en-US" sz="3600" dirty="0" smtClean="0"/>
              <a:t>or   </a:t>
            </a:r>
          </a:p>
          <a:p>
            <a:pPr>
              <a:buFont typeface="Wingdings" pitchFamily="2" charset="2"/>
              <a:buChar char="Ø"/>
            </a:pPr>
            <a:r>
              <a:rPr lang="en-US" sz="3600" i="1" dirty="0" smtClean="0"/>
              <a:t>Cesar </a:t>
            </a:r>
            <a:r>
              <a:rPr lang="en-US" sz="3600" i="1" dirty="0"/>
              <a:t>Chavez was an outspoken critic of many California growers. </a:t>
            </a:r>
            <a:r>
              <a:rPr lang="en-US" sz="3600" i="1" dirty="0" smtClean="0"/>
              <a:t>In </a:t>
            </a:r>
            <a:r>
              <a:rPr lang="en-US" sz="3600" i="1" dirty="0"/>
              <a:t>his speech to </a:t>
            </a:r>
            <a:r>
              <a:rPr lang="en-US" sz="3600" i="1" dirty="0" smtClean="0"/>
              <a:t>the California Common  Wealth                        Club, Cesar </a:t>
            </a:r>
            <a:r>
              <a:rPr lang="en-US" sz="3600" i="1" dirty="0"/>
              <a:t>Chavez says… </a:t>
            </a:r>
            <a:r>
              <a:rPr lang="en-US" sz="3600" dirty="0" smtClean="0"/>
              <a:t/>
            </a:r>
            <a:br>
              <a:rPr lang="en-US" sz="3600" dirty="0" smtClean="0"/>
            </a:br>
            <a:endParaRPr lang="en-US" sz="3600"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5105397"/>
            <a:ext cx="2466975" cy="1743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16774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to Consider ~</a:t>
            </a:r>
            <a:br>
              <a:rPr lang="en-US" dirty="0"/>
            </a:br>
            <a:r>
              <a:rPr lang="en-US" dirty="0"/>
              <a:t>Key Words or Phrases in </a:t>
            </a:r>
            <a:r>
              <a:rPr lang="en-US" b="1" dirty="0">
                <a:solidFill>
                  <a:srgbClr val="00B050"/>
                </a:solidFill>
              </a:rPr>
              <a:t>BOLD</a:t>
            </a:r>
            <a:endParaRPr lang="en-US" dirty="0"/>
          </a:p>
        </p:txBody>
      </p:sp>
      <p:sp>
        <p:nvSpPr>
          <p:cNvPr id="3" name="Content Placeholder 2"/>
          <p:cNvSpPr>
            <a:spLocks noGrp="1"/>
          </p:cNvSpPr>
          <p:nvPr>
            <p:ph sz="quarter" idx="1"/>
          </p:nvPr>
        </p:nvSpPr>
        <p:spPr/>
        <p:txBody>
          <a:bodyPr/>
          <a:lstStyle/>
          <a:p>
            <a:pPr>
              <a:buFont typeface="Wingdings" pitchFamily="2" charset="2"/>
              <a:buChar char="Ø"/>
            </a:pPr>
            <a:r>
              <a:rPr lang="en-US" b="1" dirty="0">
                <a:solidFill>
                  <a:srgbClr val="00B050"/>
                </a:solidFill>
                <a:latin typeface="Arial Narrow" pitchFamily="34" charset="0"/>
              </a:rPr>
              <a:t>What evidence </a:t>
            </a:r>
            <a:r>
              <a:rPr lang="en-US" b="1" dirty="0">
                <a:latin typeface="Arial Narrow" pitchFamily="34" charset="0"/>
              </a:rPr>
              <a:t>(quotations) might I use to illustrate my claim? In </a:t>
            </a:r>
            <a:r>
              <a:rPr lang="en-US" b="1" dirty="0">
                <a:solidFill>
                  <a:srgbClr val="00B050"/>
                </a:solidFill>
                <a:latin typeface="Arial Narrow" pitchFamily="34" charset="0"/>
              </a:rPr>
              <a:t>what order</a:t>
            </a:r>
            <a:r>
              <a:rPr lang="en-US" b="1" dirty="0" smtClean="0">
                <a:latin typeface="Arial Narrow" pitchFamily="34" charset="0"/>
              </a:rPr>
              <a:t>?</a:t>
            </a:r>
          </a:p>
          <a:p>
            <a:pPr marL="0" indent="0">
              <a:buNone/>
            </a:pPr>
            <a:endParaRPr lang="en-US" b="1" dirty="0">
              <a:latin typeface="Arial Narrow" pitchFamily="34" charset="0"/>
            </a:endParaRPr>
          </a:p>
          <a:p>
            <a:pPr>
              <a:buFont typeface="Wingdings" pitchFamily="2" charset="2"/>
              <a:buChar char="Ø"/>
            </a:pPr>
            <a:r>
              <a:rPr lang="en-US" b="1" dirty="0">
                <a:latin typeface="Arial Narrow" pitchFamily="34" charset="0"/>
              </a:rPr>
              <a:t>If my claim contains several parts (or premises), how can I </a:t>
            </a:r>
            <a:r>
              <a:rPr lang="en-US" b="1" dirty="0">
                <a:solidFill>
                  <a:srgbClr val="00B050"/>
                </a:solidFill>
                <a:latin typeface="Arial Narrow" pitchFamily="34" charset="0"/>
              </a:rPr>
              <a:t>break it down</a:t>
            </a:r>
            <a:r>
              <a:rPr lang="en-US" b="1" dirty="0">
                <a:latin typeface="Arial Narrow" pitchFamily="34" charset="0"/>
              </a:rPr>
              <a:t>, </a:t>
            </a:r>
            <a:r>
              <a:rPr lang="en-US" b="1" dirty="0">
                <a:solidFill>
                  <a:srgbClr val="00B050"/>
                </a:solidFill>
                <a:latin typeface="Arial Narrow" pitchFamily="34" charset="0"/>
              </a:rPr>
              <a:t>organize</a:t>
            </a:r>
            <a:r>
              <a:rPr lang="en-US" b="1" dirty="0">
                <a:latin typeface="Arial Narrow" pitchFamily="34" charset="0"/>
              </a:rPr>
              <a:t> the parts, and organize the </a:t>
            </a:r>
            <a:r>
              <a:rPr lang="en-US" b="1" dirty="0">
                <a:solidFill>
                  <a:srgbClr val="00B050"/>
                </a:solidFill>
                <a:latin typeface="Arial Narrow" pitchFamily="34" charset="0"/>
              </a:rPr>
              <a:t>evidence</a:t>
            </a:r>
            <a:r>
              <a:rPr lang="en-US" b="1" dirty="0">
                <a:latin typeface="Arial Narrow" pitchFamily="34" charset="0"/>
              </a:rPr>
              <a:t> that goes with them</a:t>
            </a:r>
            <a:r>
              <a:rPr lang="en-US" b="1" dirty="0" smtClean="0">
                <a:latin typeface="Arial Narrow" pitchFamily="34" charset="0"/>
              </a:rPr>
              <a:t>?</a:t>
            </a:r>
          </a:p>
          <a:p>
            <a:pPr marL="0" indent="0">
              <a:buNone/>
            </a:pPr>
            <a:endParaRPr lang="en-US" b="1" dirty="0">
              <a:latin typeface="Arial Narrow" pitchFamily="34" charset="0"/>
            </a:endParaRPr>
          </a:p>
          <a:p>
            <a:pPr>
              <a:buFont typeface="Wingdings" pitchFamily="2" charset="2"/>
              <a:buChar char="Ø"/>
            </a:pPr>
            <a:r>
              <a:rPr lang="en-US" b="1" dirty="0">
                <a:latin typeface="Arial Narrow" pitchFamily="34" charset="0"/>
              </a:rPr>
              <a:t>If my claim involves a comparison or a relationship, how might I </a:t>
            </a:r>
            <a:r>
              <a:rPr lang="en-US" b="1" dirty="0">
                <a:solidFill>
                  <a:srgbClr val="00B050"/>
                </a:solidFill>
                <a:latin typeface="Arial Narrow" pitchFamily="34" charset="0"/>
              </a:rPr>
              <a:t>present, clarify, and organize my discussion of the relationship</a:t>
            </a:r>
            <a:r>
              <a:rPr lang="en-US" b="1" dirty="0">
                <a:latin typeface="Arial Narrow" pitchFamily="34" charset="0"/>
              </a:rPr>
              <a:t> between parts or texts?</a:t>
            </a:r>
          </a:p>
          <a:p>
            <a:endParaRPr lang="en-US" dirty="0"/>
          </a:p>
        </p:txBody>
      </p:sp>
    </p:spTree>
    <p:extLst>
      <p:ext uri="{BB962C8B-B14F-4D97-AF65-F5344CB8AC3E}">
        <p14:creationId xmlns:p14="http://schemas.microsoft.com/office/powerpoint/2010/main" val="28831825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544762"/>
          </a:xfrm>
        </p:spPr>
        <p:txBody>
          <a:bodyPr>
            <a:normAutofit/>
          </a:bodyPr>
          <a:lstStyle/>
          <a:p>
            <a:r>
              <a:rPr lang="en-US" sz="4400" dirty="0" smtClean="0"/>
              <a:t>In your Cornell Notes, Summarize the steps for organizing a claim.</a:t>
            </a:r>
            <a:endParaRPr lang="en-US" sz="4400" dirty="0"/>
          </a:p>
        </p:txBody>
      </p:sp>
      <p:sp>
        <p:nvSpPr>
          <p:cNvPr id="3" name="Content Placeholder 2"/>
          <p:cNvSpPr>
            <a:spLocks noGrp="1"/>
          </p:cNvSpPr>
          <p:nvPr>
            <p:ph sz="quarter" idx="1"/>
          </p:nvPr>
        </p:nvSpPr>
        <p:spPr>
          <a:xfrm>
            <a:off x="1752600" y="3886200"/>
            <a:ext cx="4876800" cy="2587752"/>
          </a:xfrm>
        </p:spPr>
        <p:txBody>
          <a:bodyPr/>
          <a:lstStyle/>
          <a:p>
            <a:endParaRPr lang="en-US" dirty="0"/>
          </a:p>
        </p:txBody>
      </p:sp>
    </p:spTree>
    <p:extLst>
      <p:ext uri="{BB962C8B-B14F-4D97-AF65-F5344CB8AC3E}">
        <p14:creationId xmlns:p14="http://schemas.microsoft.com/office/powerpoint/2010/main" val="20478126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What are the </a:t>
            </a:r>
            <a:r>
              <a:rPr lang="en-US" sz="2800" dirty="0">
                <a:solidFill>
                  <a:srgbClr val="00B050"/>
                </a:solidFill>
              </a:rPr>
              <a:t>3 parts of a claim?</a:t>
            </a:r>
            <a:endParaRPr lang="en-US" dirty="0"/>
          </a:p>
        </p:txBody>
      </p:sp>
      <p:sp>
        <p:nvSpPr>
          <p:cNvPr id="3" name="Content Placeholder 2"/>
          <p:cNvSpPr>
            <a:spLocks noGrp="1"/>
          </p:cNvSpPr>
          <p:nvPr>
            <p:ph sz="quarter" idx="1"/>
          </p:nvPr>
        </p:nvSpPr>
        <p:spPr/>
        <p:txBody>
          <a:bodyPr>
            <a:normAutofit fontScale="92500" lnSpcReduction="10000"/>
          </a:bodyPr>
          <a:lstStyle/>
          <a:p>
            <a:r>
              <a:rPr lang="en-US" sz="3200" dirty="0" smtClean="0"/>
              <a:t>1. Establish the context</a:t>
            </a:r>
          </a:p>
          <a:p>
            <a:r>
              <a:rPr lang="en-US" sz="3200" dirty="0" smtClean="0">
                <a:solidFill>
                  <a:srgbClr val="00B050"/>
                </a:solidFill>
              </a:rPr>
              <a:t>2.</a:t>
            </a:r>
            <a:r>
              <a:rPr lang="en-US" sz="3200" b="1" dirty="0" smtClean="0">
                <a:solidFill>
                  <a:srgbClr val="00B050"/>
                </a:solidFill>
              </a:rPr>
              <a:t>State </a:t>
            </a:r>
            <a:r>
              <a:rPr lang="en-US" sz="3200" dirty="0" smtClean="0">
                <a:solidFill>
                  <a:srgbClr val="00B050"/>
                </a:solidFill>
              </a:rPr>
              <a:t>your </a:t>
            </a:r>
            <a:r>
              <a:rPr lang="en-US" sz="3200" b="1" dirty="0" smtClean="0">
                <a:solidFill>
                  <a:srgbClr val="00B050"/>
                </a:solidFill>
              </a:rPr>
              <a:t>claim clearly </a:t>
            </a:r>
            <a:r>
              <a:rPr lang="en-US" sz="3200" dirty="0" smtClean="0">
                <a:solidFill>
                  <a:srgbClr val="00B050"/>
                </a:solidFill>
              </a:rPr>
              <a:t>and </a:t>
            </a:r>
            <a:r>
              <a:rPr lang="en-US" sz="3200" b="1" dirty="0" smtClean="0">
                <a:solidFill>
                  <a:srgbClr val="00B050"/>
                </a:solidFill>
              </a:rPr>
              <a:t>fully express your idea</a:t>
            </a:r>
            <a:r>
              <a:rPr lang="en-US" sz="3200" dirty="0" smtClean="0">
                <a:solidFill>
                  <a:srgbClr val="00B050"/>
                </a:solidFill>
              </a:rPr>
              <a:t>. Keep </a:t>
            </a:r>
            <a:r>
              <a:rPr lang="en-US" sz="3200" b="1" dirty="0" smtClean="0">
                <a:solidFill>
                  <a:srgbClr val="00B050"/>
                </a:solidFill>
              </a:rPr>
              <a:t>revising</a:t>
            </a:r>
            <a:r>
              <a:rPr lang="en-US" sz="3200" dirty="0" smtClean="0">
                <a:solidFill>
                  <a:srgbClr val="00B050"/>
                </a:solidFill>
              </a:rPr>
              <a:t> your claim as you write.</a:t>
            </a:r>
          </a:p>
          <a:p>
            <a:pPr marL="0" indent="0">
              <a:buNone/>
            </a:pPr>
            <a:endParaRPr lang="en-US" sz="3200" dirty="0"/>
          </a:p>
          <a:p>
            <a:pPr>
              <a:buFont typeface="Wingdings" pitchFamily="2" charset="2"/>
              <a:buChar char="Ø"/>
            </a:pPr>
            <a:r>
              <a:rPr lang="en-US" sz="3200" dirty="0" smtClean="0"/>
              <a:t>Example</a:t>
            </a:r>
            <a:r>
              <a:rPr lang="en-US" sz="3200" i="1" dirty="0"/>
              <a:t>: In his speech to the California Common Wealth Club, Cesar Chavez says that terrible </a:t>
            </a:r>
            <a:r>
              <a:rPr lang="en-US" sz="3200" i="1" dirty="0" smtClean="0"/>
              <a:t>environmental </a:t>
            </a:r>
            <a:r>
              <a:rPr lang="en-US" sz="3200" i="1" dirty="0"/>
              <a:t>damage has been caused in the U.S., and that the growers are to blame.</a:t>
            </a:r>
          </a:p>
        </p:txBody>
      </p:sp>
    </p:spTree>
    <p:extLst>
      <p:ext uri="{BB962C8B-B14F-4D97-AF65-F5344CB8AC3E}">
        <p14:creationId xmlns:p14="http://schemas.microsoft.com/office/powerpoint/2010/main" val="41467642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Wh</a:t>
            </a:r>
            <a:r>
              <a:rPr lang="en-US" sz="3200" dirty="0" smtClean="0"/>
              <a:t>ich leads us to today’s lesson</a:t>
            </a:r>
            <a:endParaRPr lang="en-US" sz="3200" dirty="0"/>
          </a:p>
        </p:txBody>
      </p:sp>
      <p:sp>
        <p:nvSpPr>
          <p:cNvPr id="3" name="Content Placeholder 2"/>
          <p:cNvSpPr>
            <a:spLocks noGrp="1"/>
          </p:cNvSpPr>
          <p:nvPr>
            <p:ph sz="quarter" idx="1"/>
          </p:nvPr>
        </p:nvSpPr>
        <p:spPr/>
        <p:txBody>
          <a:bodyPr>
            <a:normAutofit/>
          </a:bodyPr>
          <a:lstStyle/>
          <a:p>
            <a:r>
              <a:rPr lang="en-US" sz="3200" dirty="0" smtClean="0"/>
              <a:t>What are the parts of writing evidence claims?</a:t>
            </a:r>
          </a:p>
          <a:p>
            <a:pPr lvl="1">
              <a:buFont typeface="Wingdings" pitchFamily="2" charset="2"/>
              <a:buChar char="v"/>
            </a:pPr>
            <a:endParaRPr lang="en-US" sz="3200" dirty="0" smtClean="0"/>
          </a:p>
          <a:p>
            <a:pPr lvl="1">
              <a:buFont typeface="Wingdings" pitchFamily="2" charset="2"/>
              <a:buChar char="v"/>
            </a:pPr>
            <a:r>
              <a:rPr lang="en-US" sz="3200" dirty="0" smtClean="0"/>
              <a:t>Establish the context</a:t>
            </a:r>
          </a:p>
          <a:p>
            <a:pPr lvl="1">
              <a:buFont typeface="Wingdings" pitchFamily="2" charset="2"/>
              <a:buChar char="v"/>
            </a:pPr>
            <a:r>
              <a:rPr lang="en-US" sz="3200" dirty="0" smtClean="0"/>
              <a:t>State your claim clearly</a:t>
            </a:r>
          </a:p>
          <a:p>
            <a:pPr lvl="1">
              <a:buFont typeface="Wingdings" pitchFamily="2" charset="2"/>
              <a:buChar char="v"/>
            </a:pPr>
            <a:r>
              <a:rPr lang="en-US" sz="4000" b="1" dirty="0" smtClean="0">
                <a:solidFill>
                  <a:srgbClr val="00B050"/>
                </a:solidFill>
              </a:rPr>
              <a:t>Organize your evidence</a:t>
            </a:r>
            <a:endParaRPr lang="en-US" sz="4000" b="1" dirty="0">
              <a:solidFill>
                <a:srgbClr val="00B050"/>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3600" y="2247900"/>
            <a:ext cx="2590800" cy="189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42065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0" y="2971800"/>
            <a:ext cx="6629400" cy="3048000"/>
          </a:xfrm>
        </p:spPr>
        <p:txBody>
          <a:bodyPr>
            <a:normAutofit fontScale="90000"/>
          </a:bodyPr>
          <a:lstStyle/>
          <a:p>
            <a:pPr lvl="1" algn="l" rtl="0">
              <a:spcBef>
                <a:spcPct val="0"/>
              </a:spcBef>
            </a:pPr>
            <a:r>
              <a:rPr lang="en-US" sz="3100" dirty="0" smtClean="0">
                <a:solidFill>
                  <a:schemeClr val="tx1"/>
                </a:solidFill>
              </a:rPr>
              <a:t/>
            </a:r>
            <a:br>
              <a:rPr lang="en-US" sz="3100" dirty="0" smtClean="0">
                <a:solidFill>
                  <a:schemeClr val="tx1"/>
                </a:solidFill>
              </a:rPr>
            </a:br>
            <a:r>
              <a:rPr lang="en-US" sz="3100" dirty="0">
                <a:solidFill>
                  <a:schemeClr val="tx1"/>
                </a:solidFill>
              </a:rPr>
              <a:t/>
            </a:r>
            <a:br>
              <a:rPr lang="en-US" sz="3100" dirty="0">
                <a:solidFill>
                  <a:schemeClr val="tx1"/>
                </a:solidFill>
              </a:rPr>
            </a:br>
            <a:r>
              <a:rPr lang="en-US" sz="3600" dirty="0" smtClean="0"/>
              <a:t/>
            </a:r>
            <a:br>
              <a:rPr lang="en-US" sz="3600" dirty="0" smtClean="0"/>
            </a:br>
            <a:r>
              <a:rPr lang="en-US" sz="3600" dirty="0" smtClean="0">
                <a:solidFill>
                  <a:schemeClr val="tx1"/>
                </a:solidFill>
              </a:rPr>
              <a:t>Today’s lesson: </a:t>
            </a:r>
            <a:r>
              <a:rPr lang="en-US" sz="3600" dirty="0" smtClean="0"/>
              <a:t>The 3</a:t>
            </a:r>
            <a:r>
              <a:rPr lang="en-US" sz="3600" baseline="30000" dirty="0" smtClean="0"/>
              <a:t>rd</a:t>
            </a:r>
            <a:r>
              <a:rPr lang="en-US" sz="3600" dirty="0" smtClean="0"/>
              <a:t> part of writing evidence based claims</a:t>
            </a:r>
            <a:r>
              <a:rPr lang="en-US" sz="4400" dirty="0" smtClean="0">
                <a:solidFill>
                  <a:srgbClr val="00B050"/>
                </a:solidFill>
              </a:rPr>
              <a:t/>
            </a:r>
            <a:br>
              <a:rPr lang="en-US" sz="4400" dirty="0" smtClean="0">
                <a:solidFill>
                  <a:srgbClr val="00B050"/>
                </a:solidFill>
              </a:rPr>
            </a:br>
            <a:r>
              <a:rPr lang="en-US" sz="4400" dirty="0" smtClean="0">
                <a:solidFill>
                  <a:srgbClr val="00B050"/>
                </a:solidFill>
              </a:rPr>
              <a:t/>
            </a:r>
            <a:br>
              <a:rPr lang="en-US" sz="4400" dirty="0" smtClean="0">
                <a:solidFill>
                  <a:srgbClr val="00B050"/>
                </a:solidFill>
              </a:rPr>
            </a:br>
            <a:r>
              <a:rPr lang="en-US" sz="4900" dirty="0" smtClean="0">
                <a:solidFill>
                  <a:srgbClr val="00B050"/>
                </a:solidFill>
                <a:latin typeface="Bodoni MT Black" pitchFamily="18" charset="0"/>
              </a:rPr>
              <a:t>Organizing your evidence</a:t>
            </a:r>
            <a:r>
              <a:rPr lang="en-US" sz="4400" dirty="0" smtClean="0">
                <a:solidFill>
                  <a:srgbClr val="00B050"/>
                </a:solidFill>
              </a:rPr>
              <a:t/>
            </a:r>
            <a:br>
              <a:rPr lang="en-US" sz="4400" dirty="0" smtClean="0">
                <a:solidFill>
                  <a:srgbClr val="00B050"/>
                </a:solidFill>
              </a:rPr>
            </a:b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533400"/>
            <a:ext cx="2428875" cy="1704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4200" y="304800"/>
            <a:ext cx="1866900" cy="2447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646571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219200"/>
            <a:ext cx="6172200" cy="3799362"/>
          </a:xfrm>
        </p:spPr>
        <p:txBody>
          <a:bodyPr>
            <a:normAutofit/>
          </a:bodyPr>
          <a:lstStyle/>
          <a:p>
            <a:r>
              <a:rPr lang="en-US" dirty="0" smtClean="0"/>
              <a:t>Think to yourself, “What are the 3 parts?” (7 seconds)</a:t>
            </a:r>
            <a:br>
              <a:rPr lang="en-US" dirty="0" smtClean="0"/>
            </a:br>
            <a:r>
              <a:rPr lang="en-US" dirty="0"/>
              <a:t/>
            </a:r>
            <a:br>
              <a:rPr lang="en-US" dirty="0"/>
            </a:br>
            <a:r>
              <a:rPr lang="en-US" dirty="0" smtClean="0"/>
              <a:t/>
            </a:r>
            <a:br>
              <a:rPr lang="en-US" dirty="0" smtClean="0"/>
            </a:br>
            <a:r>
              <a:rPr lang="en-US" dirty="0" smtClean="0"/>
              <a:t>Share the 3 parts with your shoulder Partner.</a:t>
            </a:r>
            <a:br>
              <a:rPr lang="en-US" dirty="0" smtClean="0"/>
            </a:br>
            <a:r>
              <a:rPr lang="en-US" dirty="0"/>
              <a:t/>
            </a:r>
            <a:br>
              <a:rPr lang="en-US" dirty="0"/>
            </a:b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7395419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Organize</a:t>
            </a:r>
            <a:r>
              <a:rPr lang="en-US" dirty="0" smtClean="0"/>
              <a:t>- verb</a:t>
            </a:r>
            <a:endParaRPr lang="en-US" dirty="0"/>
          </a:p>
        </p:txBody>
      </p:sp>
      <p:sp>
        <p:nvSpPr>
          <p:cNvPr id="3" name="Content Placeholder 2"/>
          <p:cNvSpPr>
            <a:spLocks noGrp="1"/>
          </p:cNvSpPr>
          <p:nvPr>
            <p:ph sz="quarter" idx="1"/>
          </p:nvPr>
        </p:nvSpPr>
        <p:spPr/>
        <p:txBody>
          <a:bodyPr>
            <a:normAutofit fontScale="92500" lnSpcReduction="10000"/>
          </a:bodyPr>
          <a:lstStyle/>
          <a:p>
            <a:pPr marL="365760" lvl="1" indent="0">
              <a:buNone/>
            </a:pPr>
            <a:endParaRPr lang="en-US" sz="4400" dirty="0">
              <a:solidFill>
                <a:srgbClr val="00B050"/>
              </a:solidFill>
            </a:endParaRPr>
          </a:p>
          <a:p>
            <a:pPr lvl="1">
              <a:buFont typeface="Courier New" pitchFamily="49" charset="0"/>
              <a:buChar char="o"/>
            </a:pPr>
            <a:r>
              <a:rPr lang="en-US" sz="3600" dirty="0" smtClean="0"/>
              <a:t>Definition: To organize means </a:t>
            </a:r>
            <a:r>
              <a:rPr lang="en-US" sz="3600" dirty="0"/>
              <a:t>to </a:t>
            </a:r>
            <a:r>
              <a:rPr lang="en-US" sz="3600" b="1" dirty="0"/>
              <a:t>put </a:t>
            </a:r>
            <a:r>
              <a:rPr lang="en-US" sz="3600" b="1" dirty="0" smtClean="0"/>
              <a:t>together </a:t>
            </a:r>
            <a:r>
              <a:rPr lang="en-US" sz="3600" dirty="0"/>
              <a:t>in an </a:t>
            </a:r>
            <a:r>
              <a:rPr lang="en-US" sz="3600" b="1" dirty="0"/>
              <a:t>orderly</a:t>
            </a:r>
            <a:r>
              <a:rPr lang="en-US" sz="3600" dirty="0"/>
              <a:t>, functional way; To </a:t>
            </a:r>
            <a:r>
              <a:rPr lang="en-US" sz="3600" b="1" dirty="0"/>
              <a:t>develop</a:t>
            </a:r>
            <a:r>
              <a:rPr lang="en-US" sz="3600" dirty="0"/>
              <a:t> a </a:t>
            </a:r>
            <a:r>
              <a:rPr lang="en-US" sz="3600" b="1" dirty="0" smtClean="0"/>
              <a:t>structure</a:t>
            </a:r>
          </a:p>
          <a:p>
            <a:pPr marL="365760" lvl="1" indent="0">
              <a:buNone/>
            </a:pPr>
            <a:endParaRPr lang="en-US" sz="3600" dirty="0" smtClean="0"/>
          </a:p>
          <a:p>
            <a:pPr lvl="1">
              <a:buFont typeface="Courier New" pitchFamily="49" charset="0"/>
              <a:buChar char="o"/>
            </a:pPr>
            <a:r>
              <a:rPr lang="en-US" sz="3600" dirty="0" smtClean="0"/>
              <a:t>Antonyms: disorganized, chaos, dysfunctional, </a:t>
            </a:r>
          </a:p>
          <a:p>
            <a:pPr lvl="1">
              <a:buFont typeface="Courier New" pitchFamily="49" charset="0"/>
              <a:buChar char="o"/>
            </a:pPr>
            <a:r>
              <a:rPr lang="en-US" sz="3600" dirty="0" smtClean="0"/>
              <a:t>unsupported</a:t>
            </a:r>
            <a:endParaRPr lang="en-US" sz="36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5267325"/>
            <a:ext cx="2857500" cy="1514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76200"/>
            <a:ext cx="2857500" cy="228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65853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685800"/>
            <a:ext cx="6172200" cy="4332762"/>
          </a:xfrm>
        </p:spPr>
        <p:txBody>
          <a:bodyPr>
            <a:normAutofit fontScale="90000"/>
          </a:bodyPr>
          <a:lstStyle/>
          <a:p>
            <a:r>
              <a:rPr lang="en-US" dirty="0" smtClean="0"/>
              <a:t>In your Head, think of your Own definition of Organize.</a:t>
            </a:r>
            <a:br>
              <a:rPr lang="en-US" dirty="0" smtClean="0"/>
            </a:br>
            <a:r>
              <a:rPr lang="en-US" dirty="0" smtClean="0"/>
              <a:t>(7 seconds)</a:t>
            </a:r>
            <a:br>
              <a:rPr lang="en-US" dirty="0" smtClean="0"/>
            </a:br>
            <a:r>
              <a:rPr lang="en-US" dirty="0"/>
              <a:t/>
            </a:r>
            <a:br>
              <a:rPr lang="en-US" dirty="0"/>
            </a:br>
            <a:r>
              <a:rPr lang="en-US" dirty="0" smtClean="0"/>
              <a:t/>
            </a:r>
            <a:br>
              <a:rPr lang="en-US" dirty="0" smtClean="0"/>
            </a:br>
            <a:r>
              <a:rPr lang="en-US" dirty="0" smtClean="0"/>
              <a:t>Each person at the table will share their definition of organize. (30-seconds)</a:t>
            </a:r>
            <a:br>
              <a:rPr lang="en-US" dirty="0" smtClean="0"/>
            </a:br>
            <a:r>
              <a:rPr lang="en-US" dirty="0"/>
              <a:t/>
            </a:r>
            <a:br>
              <a:rPr lang="en-US" dirty="0"/>
            </a:br>
            <a:r>
              <a:rPr lang="en-US" dirty="0" smtClean="0"/>
              <a:t> </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7223411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Multi-Parts need multi Paragraphs</a:t>
            </a:r>
            <a:endParaRPr lang="en-US" dirty="0"/>
          </a:p>
        </p:txBody>
      </p:sp>
      <p:sp>
        <p:nvSpPr>
          <p:cNvPr id="3" name="Content Placeholder 2"/>
          <p:cNvSpPr>
            <a:spLocks noGrp="1"/>
          </p:cNvSpPr>
          <p:nvPr>
            <p:ph sz="quarter" idx="1"/>
          </p:nvPr>
        </p:nvSpPr>
        <p:spPr/>
        <p:txBody>
          <a:bodyPr/>
          <a:lstStyle/>
          <a:p>
            <a:pPr lvl="1">
              <a:buFont typeface="Wingdings" pitchFamily="2" charset="2"/>
              <a:buChar char="v"/>
            </a:pPr>
            <a:r>
              <a:rPr lang="en-US" sz="3600" dirty="0">
                <a:solidFill>
                  <a:srgbClr val="00B050"/>
                </a:solidFill>
              </a:rPr>
              <a:t>Most </a:t>
            </a:r>
            <a:r>
              <a:rPr lang="en-US" sz="3600" b="1" dirty="0">
                <a:solidFill>
                  <a:srgbClr val="00B050"/>
                </a:solidFill>
              </a:rPr>
              <a:t>claims</a:t>
            </a:r>
            <a:r>
              <a:rPr lang="en-US" sz="3600" dirty="0">
                <a:solidFill>
                  <a:srgbClr val="00B050"/>
                </a:solidFill>
              </a:rPr>
              <a:t> </a:t>
            </a:r>
            <a:r>
              <a:rPr lang="en-US" sz="3600" dirty="0" smtClean="0">
                <a:solidFill>
                  <a:srgbClr val="00B050"/>
                </a:solidFill>
              </a:rPr>
              <a:t>have </a:t>
            </a:r>
            <a:r>
              <a:rPr lang="en-US" sz="3600" b="1" dirty="0">
                <a:solidFill>
                  <a:srgbClr val="00B050"/>
                </a:solidFill>
              </a:rPr>
              <a:t>multiple parts</a:t>
            </a:r>
            <a:r>
              <a:rPr lang="en-US" sz="3600" dirty="0">
                <a:solidFill>
                  <a:srgbClr val="00B050"/>
                </a:solidFill>
              </a:rPr>
              <a:t> that </a:t>
            </a:r>
            <a:r>
              <a:rPr lang="en-US" sz="3600" b="1" dirty="0">
                <a:solidFill>
                  <a:srgbClr val="00B050"/>
                </a:solidFill>
              </a:rPr>
              <a:t>require</a:t>
            </a:r>
            <a:r>
              <a:rPr lang="en-US" sz="3600" dirty="0">
                <a:solidFill>
                  <a:srgbClr val="00B050"/>
                </a:solidFill>
              </a:rPr>
              <a:t> different </a:t>
            </a:r>
            <a:r>
              <a:rPr lang="en-US" sz="3600" b="1" dirty="0">
                <a:solidFill>
                  <a:srgbClr val="00B050"/>
                </a:solidFill>
              </a:rPr>
              <a:t>evidence</a:t>
            </a:r>
            <a:r>
              <a:rPr lang="en-US" sz="3600" dirty="0">
                <a:solidFill>
                  <a:srgbClr val="00B050"/>
                </a:solidFill>
              </a:rPr>
              <a:t> and should be expressed in </a:t>
            </a:r>
            <a:r>
              <a:rPr lang="en-US" sz="3600" b="1" dirty="0">
                <a:solidFill>
                  <a:srgbClr val="00B050"/>
                </a:solidFill>
              </a:rPr>
              <a:t>separate paragraphs</a:t>
            </a:r>
            <a:r>
              <a:rPr lang="en-US" sz="3600" dirty="0">
                <a:solidFill>
                  <a:srgbClr val="00B050"/>
                </a:solidFill>
              </a:rPr>
              <a:t>. </a:t>
            </a:r>
          </a:p>
        </p:txBody>
      </p:sp>
    </p:spTree>
    <p:extLst>
      <p:ext uri="{BB962C8B-B14F-4D97-AF65-F5344CB8AC3E}">
        <p14:creationId xmlns:p14="http://schemas.microsoft.com/office/powerpoint/2010/main" val="26742474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620</TotalTime>
  <Words>786</Words>
  <Application>Microsoft Office PowerPoint</Application>
  <PresentationFormat>On-screen Show (4:3)</PresentationFormat>
  <Paragraphs>93</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Oriel</vt:lpstr>
      <vt:lpstr>How do you create a claim based on evidence from the text?  </vt:lpstr>
      <vt:lpstr>What are the 3 parts of a claim?</vt:lpstr>
      <vt:lpstr>What are the 3 parts of a claim?</vt:lpstr>
      <vt:lpstr> Which leads us to today’s lesson</vt:lpstr>
      <vt:lpstr>   Today’s lesson: The 3rd part of writing evidence based claims  Organizing your evidence </vt:lpstr>
      <vt:lpstr>Think to yourself, “What are the 3 parts?” (7 seconds)   Share the 3 parts with your shoulder Partner.  </vt:lpstr>
      <vt:lpstr>Organize- verb</vt:lpstr>
      <vt:lpstr>In your Head, think of your Own definition of Organize. (7 seconds)   Each person at the table will share their definition of organize. (30-seconds)   </vt:lpstr>
      <vt:lpstr>Multi-Parts need multi Paragraphs</vt:lpstr>
      <vt:lpstr>Organizing a 2 Point Claim</vt:lpstr>
      <vt:lpstr>Example of a multi-part Claim:</vt:lpstr>
      <vt:lpstr>PowerPoint Presentation</vt:lpstr>
      <vt:lpstr>Organizing Evidence Claims Worksheet</vt:lpstr>
      <vt:lpstr>It is possible to have a 3-Point Claim</vt:lpstr>
      <vt:lpstr>Organizing a 3-Point Claim</vt:lpstr>
      <vt:lpstr>Organizing a 3-Point Claim</vt:lpstr>
      <vt:lpstr>Think to Yourself, “What is the most important part to remember about evidence with a multi-part claim?” (7-seconds)   On the count of 3, share the answer out loud. </vt:lpstr>
      <vt:lpstr>PowerPoint Presentation</vt:lpstr>
      <vt:lpstr>Questions to Consider ~ Key Words or Phrases in BOLD</vt:lpstr>
      <vt:lpstr>Questions to Consider ~ Key Words or Phrases in BOLD</vt:lpstr>
      <vt:lpstr>In your Cornell Notes, Summarize the steps for organizing a claim.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you create a claim based on evidence from the text?</dc:title>
  <dc:creator>Windows User</dc:creator>
  <cp:lastModifiedBy>antonio</cp:lastModifiedBy>
  <cp:revision>29</cp:revision>
  <dcterms:created xsi:type="dcterms:W3CDTF">2013-09-15T17:30:13Z</dcterms:created>
  <dcterms:modified xsi:type="dcterms:W3CDTF">2013-09-22T22:03:37Z</dcterms:modified>
</cp:coreProperties>
</file>