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3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3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7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6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6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3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0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6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2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1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369A6-9C1F-4400-8D40-EE5FED52286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E49F4-F726-467A-975F-D1C80D572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4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523999"/>
          </a:xfrm>
        </p:spPr>
        <p:txBody>
          <a:bodyPr/>
          <a:lstStyle/>
          <a:p>
            <a:r>
              <a:rPr lang="en-US" b="1" dirty="0" smtClean="0"/>
              <a:t>What is a summary?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4236"/>
            <a:ext cx="6324600" cy="22145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A </a:t>
            </a:r>
            <a:r>
              <a:rPr lang="en-US" b="1" dirty="0">
                <a:latin typeface="Arial Rounded MT Bold" panose="020F0704030504030204" pitchFamily="34" charset="0"/>
              </a:rPr>
              <a:t>summary</a:t>
            </a:r>
            <a:r>
              <a:rPr lang="en-US" dirty="0">
                <a:latin typeface="Arial Rounded MT Bold" panose="020F0704030504030204" pitchFamily="34" charset="0"/>
              </a:rPr>
              <a:t> is where you take what is written or said, and condense it down to its main points, in essence giving the main idea without going into as much </a:t>
            </a:r>
            <a:r>
              <a:rPr lang="en-US" dirty="0" smtClean="0">
                <a:latin typeface="Arial Rounded MT Bold" panose="020F0704030504030204" pitchFamily="34" charset="0"/>
              </a:rPr>
              <a:t>length.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C:\Users\anniet\AppData\Local\Microsoft\Windows\Temporary Internet Files\Content.IE5\33SDPPQL\bi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342423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niet\AppData\Local\Microsoft\Windows\Temporary Internet Files\Content.IE5\33SDPPQL\bi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342423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niet\AppData\Local\Microsoft\Windows\Temporary Internet Files\Content.IE5\33SDPPQL\bi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nniet\AppData\Local\Microsoft\Windows\Temporary Internet Files\Content.IE5\SBVIQG5O\Clipart_Pen_and_paper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789122"/>
            <a:ext cx="1524000" cy="267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555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text is about man made global warming. According to scientific studies there is a slight cooling taking place in the past 12 years. Temperature..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88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What is a summary?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</dc:title>
  <dc:creator>Windows User</dc:creator>
  <cp:lastModifiedBy>Windows User</cp:lastModifiedBy>
  <cp:revision>4</cp:revision>
  <dcterms:created xsi:type="dcterms:W3CDTF">2015-08-26T22:28:07Z</dcterms:created>
  <dcterms:modified xsi:type="dcterms:W3CDTF">2015-08-27T15:04:58Z</dcterms:modified>
</cp:coreProperties>
</file>