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60" r:id="rId5"/>
    <p:sldId id="270" r:id="rId6"/>
    <p:sldId id="257" r:id="rId7"/>
    <p:sldId id="269" r:id="rId8"/>
    <p:sldId id="258" r:id="rId9"/>
    <p:sldId id="264" r:id="rId10"/>
    <p:sldId id="261" r:id="rId11"/>
    <p:sldId id="262" r:id="rId12"/>
    <p:sldId id="272" r:id="rId13"/>
    <p:sldId id="263" r:id="rId14"/>
    <p:sldId id="265" r:id="rId15"/>
    <p:sldId id="266" r:id="rId16"/>
    <p:sldId id="267" r:id="rId17"/>
    <p:sldId id="268" r:id="rId18"/>
    <p:sldId id="277" r:id="rId19"/>
    <p:sldId id="271" r:id="rId20"/>
    <p:sldId id="278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3" d="100"/>
          <a:sy n="83" d="100"/>
        </p:scale>
        <p:origin x="-21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F380-AF60-4270-96C8-873352C34E5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575F-6EEA-4A01-AE9C-40B75DEF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4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F380-AF60-4270-96C8-873352C34E5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575F-6EEA-4A01-AE9C-40B75DEF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F380-AF60-4270-96C8-873352C34E5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575F-6EEA-4A01-AE9C-40B75DEF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6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F380-AF60-4270-96C8-873352C34E5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575F-6EEA-4A01-AE9C-40B75DEF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7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F380-AF60-4270-96C8-873352C34E5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575F-6EEA-4A01-AE9C-40B75DEF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2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F380-AF60-4270-96C8-873352C34E5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575F-6EEA-4A01-AE9C-40B75DEF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5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F380-AF60-4270-96C8-873352C34E5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575F-6EEA-4A01-AE9C-40B75DEF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9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F380-AF60-4270-96C8-873352C34E5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575F-6EEA-4A01-AE9C-40B75DEF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4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F380-AF60-4270-96C8-873352C34E5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575F-6EEA-4A01-AE9C-40B75DEF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6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F380-AF60-4270-96C8-873352C34E5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575F-6EEA-4A01-AE9C-40B75DEF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3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F380-AF60-4270-96C8-873352C34E5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575F-6EEA-4A01-AE9C-40B75DEF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DF380-AF60-4270-96C8-873352C34E59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575F-6EEA-4A01-AE9C-40B75DEF0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4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nc.org/lp/editions/ww1posters/504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 Propaganda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54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C: Poster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1008" y="188736"/>
            <a:ext cx="4118225" cy="6536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176963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Howard Chandler Christy, 1917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6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C: Poster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869" y="1027906"/>
            <a:ext cx="7210698" cy="5504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257109"/>
            <a:ext cx="3662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Poster by: Charles Buckles Falls, 1919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24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Set D: Poster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747" y="367477"/>
            <a:ext cx="4536069" cy="6096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4" y="5982789"/>
            <a:ext cx="32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James Montgomery Flagg, 1917 </a:t>
            </a:r>
          </a:p>
        </p:txBody>
      </p:sp>
    </p:spTree>
    <p:extLst>
      <p:ext uri="{BB962C8B-B14F-4D97-AF65-F5344CB8AC3E}">
        <p14:creationId xmlns:p14="http://schemas.microsoft.com/office/powerpoint/2010/main" val="348027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D: Poster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643" y="470263"/>
            <a:ext cx="4063205" cy="61377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394" y="5969726"/>
            <a:ext cx="173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Laura Brey, 1917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0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E: Poster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247" y="365125"/>
            <a:ext cx="4193717" cy="6203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4" y="6061166"/>
            <a:ext cx="2622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American Red Cross, 1918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29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E: Poster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6005" y="365125"/>
            <a:ext cx="4658420" cy="6295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" y="6048103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Walter H. Everett, 1917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39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F: Poster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2113" y="470263"/>
            <a:ext cx="4458790" cy="6124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891" y="5826034"/>
            <a:ext cx="193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W. A. Rogers, 1917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7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F: Poster 2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8761" y="365125"/>
            <a:ext cx="4103919" cy="6255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669280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John E. Sheridan, 1917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42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G: Poster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2105" y="280307"/>
            <a:ext cx="4279278" cy="6406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583" y="5917474"/>
            <a:ext cx="402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United States </a:t>
            </a:r>
            <a:r>
              <a:rPr lang="en-US" dirty="0" err="1"/>
              <a:t>Dept</a:t>
            </a:r>
            <a:r>
              <a:rPr lang="en-US" dirty="0"/>
              <a:t> of the </a:t>
            </a:r>
            <a:r>
              <a:rPr lang="en-US" dirty="0" smtClean="0"/>
              <a:t>Treasury, 1917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11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G: Poster 2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1515" y="414812"/>
            <a:ext cx="4144291" cy="616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394" y="6035040"/>
            <a:ext cx="216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William McKee, 1918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7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Propaganda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justify involvement in the war</a:t>
            </a:r>
          </a:p>
          <a:p>
            <a:r>
              <a:rPr lang="en-US" dirty="0"/>
              <a:t>To persuade men to enlist, or sign up to fight</a:t>
            </a:r>
          </a:p>
          <a:p>
            <a:r>
              <a:rPr lang="en-US" dirty="0"/>
              <a:t>To persuade people to spend money on the war effort</a:t>
            </a:r>
          </a:p>
          <a:p>
            <a:r>
              <a:rPr lang="en-US" dirty="0"/>
              <a:t>To persuade people to conserve food and resources to help the military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2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H: Poster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6638" y="365126"/>
            <a:ext cx="4236078" cy="6360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930537"/>
            <a:ext cx="32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James Montgomery Flagg, 1917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30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 H: Poster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5697" y="322399"/>
            <a:ext cx="4174793" cy="63640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4" y="5865223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Cushman Parker, 1917</a:t>
            </a:r>
          </a:p>
        </p:txBody>
      </p:sp>
    </p:spTree>
    <p:extLst>
      <p:ext uri="{BB962C8B-B14F-4D97-AF65-F5344CB8AC3E}">
        <p14:creationId xmlns:p14="http://schemas.microsoft.com/office/powerpoint/2010/main" val="2017865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http://www.learnnc.org/lp/editions/ww1posters/5041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Audience- who is it appealing to?</a:t>
            </a:r>
          </a:p>
          <a:p>
            <a:r>
              <a:rPr lang="en-US" dirty="0" smtClean="0"/>
              <a:t>Message/purpose- what does the poster want the audience to think/do?</a:t>
            </a:r>
          </a:p>
          <a:p>
            <a:r>
              <a:rPr lang="en-US" dirty="0" smtClean="0"/>
              <a:t>How does it appeal to them- scare tactics, honor, shame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8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3088" y="253602"/>
            <a:ext cx="4901803" cy="6432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012" y="5734595"/>
            <a:ext cx="397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Poster by James Montgomery Flag, 1917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3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2250" y="365125"/>
            <a:ext cx="4625288" cy="62167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77" y="6074229"/>
            <a:ext cx="392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Poster by: Clarence F. Underwood, 1918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0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3800" y="501174"/>
            <a:ext cx="4024400" cy="6134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01174"/>
            <a:ext cx="3204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Set A: Poster 1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92777" y="6139543"/>
            <a:ext cx="205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Harry </a:t>
            </a:r>
            <a:r>
              <a:rPr lang="en-US" dirty="0" err="1" smtClean="0"/>
              <a:t>Hoppes</a:t>
            </a:r>
            <a:r>
              <a:rPr lang="en-US" dirty="0" smtClean="0"/>
              <a:t>, 1917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4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2514"/>
            <a:ext cx="10515600" cy="1168174"/>
          </a:xfrm>
        </p:spPr>
        <p:txBody>
          <a:bodyPr/>
          <a:lstStyle/>
          <a:p>
            <a:r>
              <a:rPr lang="en-US" dirty="0" smtClean="0"/>
              <a:t> Set A: Poster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0196" y="368974"/>
            <a:ext cx="4219302" cy="6297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0606" y="6087291"/>
            <a:ext cx="21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Cornelius Hicks, </a:t>
            </a:r>
            <a:r>
              <a:rPr lang="en-US" dirty="0"/>
              <a:t>1917</a:t>
            </a:r>
          </a:p>
        </p:txBody>
      </p:sp>
    </p:spTree>
    <p:extLst>
      <p:ext uri="{BB962C8B-B14F-4D97-AF65-F5344CB8AC3E}">
        <p14:creationId xmlns:p14="http://schemas.microsoft.com/office/powerpoint/2010/main" val="92527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B: Poster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2995" y="365125"/>
            <a:ext cx="4167052" cy="6294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0789" y="6100353"/>
            <a:ext cx="215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F. Strothmann (1917)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6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B: Poster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4084" y="579627"/>
            <a:ext cx="3835150" cy="5793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331" y="5904411"/>
            <a:ext cx="31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James Montgomery Flagg 1917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5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261</Words>
  <Application>Microsoft Office PowerPoint</Application>
  <PresentationFormat>Custom</PresentationFormat>
  <Paragraphs>50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WWI Propaganda </vt:lpstr>
      <vt:lpstr>Purposes of Propaganda </vt:lpstr>
      <vt:lpstr>Identify:</vt:lpstr>
      <vt:lpstr>Example:</vt:lpstr>
      <vt:lpstr>Example:</vt:lpstr>
      <vt:lpstr> </vt:lpstr>
      <vt:lpstr> Set A: Poster 2</vt:lpstr>
      <vt:lpstr>Set B: Poster 1</vt:lpstr>
      <vt:lpstr>Set B: Poster 2</vt:lpstr>
      <vt:lpstr>Set C: Poster 1</vt:lpstr>
      <vt:lpstr>Set C: Poster 2</vt:lpstr>
      <vt:lpstr> Set D: Poster 1</vt:lpstr>
      <vt:lpstr>Set D: Poster 2</vt:lpstr>
      <vt:lpstr>Set E: Poster 1</vt:lpstr>
      <vt:lpstr>Set E: Poster 2</vt:lpstr>
      <vt:lpstr>Set F: Poster 1</vt:lpstr>
      <vt:lpstr>Set F: Poster 2 </vt:lpstr>
      <vt:lpstr>Set G: Poster 1</vt:lpstr>
      <vt:lpstr>Set G: Poster 2 </vt:lpstr>
      <vt:lpstr>Set H: Poster 1</vt:lpstr>
      <vt:lpstr>Set H: Poster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 Propoganda</dc:title>
  <dc:creator>Maria Longo</dc:creator>
  <cp:lastModifiedBy>Windows User</cp:lastModifiedBy>
  <cp:revision>16</cp:revision>
  <dcterms:created xsi:type="dcterms:W3CDTF">2016-01-07T22:07:00Z</dcterms:created>
  <dcterms:modified xsi:type="dcterms:W3CDTF">2016-01-27T18:06:33Z</dcterms:modified>
</cp:coreProperties>
</file>