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DB7BF-07DE-49E1-A983-2750B977C97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FB379-A1F8-4B1F-8588-356951D84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33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BF3FC-349F-421E-A400-4CF2145439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1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46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6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7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9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24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5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1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2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7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5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9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12AEB-4E22-40F5-8E45-FD9D84F7E654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27A82-B160-41C5-9B5F-6629A9AA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5562600"/>
            <a:ext cx="7543800" cy="6858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College Admission Line Up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34590"/>
              </p:ext>
            </p:extLst>
          </p:nvPr>
        </p:nvGraphicFramePr>
        <p:xfrm>
          <a:off x="838200" y="685800"/>
          <a:ext cx="73914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Strength of Curriculum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Overall GPA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Extra</a:t>
                      </a:r>
                    </a:p>
                    <a:p>
                      <a:pPr algn="ctr"/>
                      <a:r>
                        <a:rPr lang="en-US" sz="2800" b="1" dirty="0" smtClean="0"/>
                        <a:t>Curricular Activities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Class Rank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Grades in College Prep Classes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Application Essay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Counselor Teacher Recs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Students</a:t>
                      </a:r>
                      <a:r>
                        <a:rPr lang="en-US" sz="2800" b="1" baseline="0" dirty="0" smtClean="0"/>
                        <a:t> Level of Interest in Attending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ACT/SAT Scores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8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College Admission Line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Admission Line Up</dc:title>
  <dc:creator>Windows User</dc:creator>
  <cp:lastModifiedBy>Windows User</cp:lastModifiedBy>
  <cp:revision>2</cp:revision>
  <dcterms:created xsi:type="dcterms:W3CDTF">2015-05-15T17:09:33Z</dcterms:created>
  <dcterms:modified xsi:type="dcterms:W3CDTF">2015-05-15T17:22:37Z</dcterms:modified>
</cp:coreProperties>
</file>