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CC82A0-EFE2-4879-B75C-D1BF2E5E5A46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90A8CC-FE90-45D6-A466-04E5DBD797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Vocabulary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September 22- 26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</a:t>
            </a:r>
            <a:r>
              <a:rPr lang="en-US" sz="4400" dirty="0">
                <a:latin typeface="Comic Sans MS" panose="030F0702030302020204" pitchFamily="66" charset="0"/>
              </a:rPr>
              <a:t>to set in or back from the margin, as the first line of a paragraph. </a:t>
            </a:r>
          </a:p>
          <a:p>
            <a:pPr marL="109728" indent="0">
              <a:buNone/>
            </a:pPr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verb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indent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03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Make sure to </a:t>
            </a:r>
            <a:r>
              <a:rPr lang="en-US" sz="44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indent</a:t>
            </a:r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when you write your report!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124" name="Picture 4" descr="C:\Users\maryki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1"/>
            <a:ext cx="34290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9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the </a:t>
            </a:r>
            <a:r>
              <a:rPr lang="en-US" sz="4400" dirty="0">
                <a:latin typeface="Comic Sans MS" panose="030F0702030302020204" pitchFamily="66" charset="0"/>
              </a:rPr>
              <a:t>full pause with which the utterance of a sentence </a:t>
            </a:r>
            <a:r>
              <a:rPr lang="en-US" sz="4400" dirty="0" smtClean="0">
                <a:latin typeface="Comic Sans MS" panose="030F0702030302020204" pitchFamily="66" charset="0"/>
              </a:rPr>
              <a:t>closes.</a:t>
            </a:r>
          </a:p>
          <a:p>
            <a:pPr marL="109728" indent="0">
              <a:buNone/>
            </a:pPr>
            <a:endParaRPr lang="en-US" sz="4400" b="1" u="sng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noun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period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Sentences have to end with a </a:t>
            </a:r>
            <a:r>
              <a:rPr lang="en-US" sz="49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period</a:t>
            </a:r>
            <a:r>
              <a:rPr lang="en-US" sz="49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exclamation mark, or question mark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6" name="Picture 2" descr="C:\Users\maryki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438400"/>
            <a:ext cx="406717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maryki\Desktop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23193"/>
            <a:ext cx="7524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4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</a:t>
            </a:r>
            <a:r>
              <a:rPr lang="en-US" sz="4400" dirty="0">
                <a:latin typeface="Comic Sans MS" panose="030F0702030302020204" pitchFamily="66" charset="0"/>
              </a:rPr>
              <a:t>the part of a page or sheet outside the main body of </a:t>
            </a:r>
            <a:r>
              <a:rPr lang="en-US" sz="4400" dirty="0" smtClean="0">
                <a:latin typeface="Comic Sans MS" panose="030F0702030302020204" pitchFamily="66" charset="0"/>
              </a:rPr>
              <a:t>printed.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noun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margin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When writing, leave </a:t>
            </a:r>
            <a:r>
              <a:rPr lang="en-US" sz="44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margins</a:t>
            </a:r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around the main body.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0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53340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66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the </a:t>
            </a:r>
            <a:r>
              <a:rPr lang="en-US" sz="4400" dirty="0">
                <a:latin typeface="Comic Sans MS" panose="030F0702030302020204" pitchFamily="66" charset="0"/>
              </a:rPr>
              <a:t>period of time when a person is </a:t>
            </a:r>
            <a:r>
              <a:rPr lang="en-US" sz="4400" dirty="0" smtClean="0">
                <a:latin typeface="Comic Sans MS" panose="030F0702030302020204" pitchFamily="66" charset="0"/>
              </a:rPr>
              <a:t>alive.</a:t>
            </a:r>
          </a:p>
          <a:p>
            <a:endParaRPr lang="en-US" sz="4400" b="1" u="sng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noun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life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life of the students was exciting!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8194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5029199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3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simple </a:t>
            </a:r>
            <a:r>
              <a:rPr lang="en-US" sz="4400" dirty="0">
                <a:latin typeface="Comic Sans MS" panose="030F0702030302020204" pitchFamily="66" charset="0"/>
              </a:rPr>
              <a:t>past tense of </a:t>
            </a:r>
            <a:r>
              <a:rPr lang="en-US" sz="4400" dirty="0" smtClean="0">
                <a:latin typeface="Comic Sans MS" panose="030F0702030302020204" pitchFamily="66" charset="0"/>
              </a:rPr>
              <a:t>shall.</a:t>
            </a:r>
            <a:endParaRPr lang="en-US" sz="4400" dirty="0">
              <a:latin typeface="Comic Sans MS" panose="030F0702030302020204" pitchFamily="66" charset="0"/>
            </a:endParaRPr>
          </a:p>
          <a:p>
            <a:pPr marL="109728" indent="0">
              <a:buNone/>
            </a:pPr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verb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should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14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</a:t>
            </a:r>
            <a:r>
              <a:rPr lang="en-US" sz="44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should</a:t>
            </a:r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study my vocabulary words for the test tomorrow.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67000"/>
            <a:ext cx="4953000" cy="350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4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</a:t>
            </a:r>
            <a:r>
              <a:rPr lang="en-US" sz="4400" dirty="0">
                <a:latin typeface="Comic Sans MS" panose="030F0702030302020204" pitchFamily="66" charset="0"/>
              </a:rPr>
              <a:t>covered with healthy green </a:t>
            </a:r>
            <a:r>
              <a:rPr lang="en-US" sz="4400" dirty="0" smtClean="0">
                <a:latin typeface="Comic Sans MS" panose="030F0702030302020204" pitchFamily="66" charset="0"/>
              </a:rPr>
              <a:t>plants.</a:t>
            </a:r>
          </a:p>
          <a:p>
            <a:endParaRPr lang="en-US" sz="40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adjective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lush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simple past tense of may.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verb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might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We might have a juicy cheeseburger for lunch.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5257800" cy="373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2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garden on the island was</a:t>
            </a:r>
            <a:r>
              <a:rPr lang="en-US" sz="44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lush </a:t>
            </a:r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with plants. 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62201"/>
            <a:ext cx="5181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6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</a:t>
            </a:r>
            <a:r>
              <a:rPr lang="en-US" sz="4400" dirty="0">
                <a:latin typeface="Comic Sans MS" panose="030F0702030302020204" pitchFamily="66" charset="0"/>
              </a:rPr>
              <a:t>the highest layer of branches in a forest or on a </a:t>
            </a:r>
            <a:r>
              <a:rPr lang="en-US" sz="4400" dirty="0" smtClean="0">
                <a:latin typeface="Comic Sans MS" panose="030F0702030302020204" pitchFamily="66" charset="0"/>
              </a:rPr>
              <a:t>tree.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noun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canopy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0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US" sz="44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canopy</a:t>
            </a:r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in the rainforest is a habitat for many animals.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2201"/>
            <a:ext cx="6324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1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</a:t>
            </a:r>
            <a:r>
              <a:rPr lang="en-US" sz="4400" dirty="0">
                <a:latin typeface="Comic Sans MS" panose="030F0702030302020204" pitchFamily="66" charset="0"/>
              </a:rPr>
              <a:t>the trees and shrubs between the forest canopy and the ground </a:t>
            </a:r>
            <a:r>
              <a:rPr lang="en-US" sz="4400" dirty="0" smtClean="0">
                <a:latin typeface="Comic Sans MS" panose="030F0702030302020204" pitchFamily="66" charset="0"/>
              </a:rPr>
              <a:t>cover. 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noun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understory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4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forest’s </a:t>
            </a:r>
            <a:r>
              <a:rPr lang="en-US" sz="4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understory</a:t>
            </a:r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was cool and damp.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075" name="Picture 3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33600"/>
            <a:ext cx="4876800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400" dirty="0" smtClean="0">
                <a:latin typeface="Comic Sans MS" panose="030F0702030302020204" pitchFamily="66" charset="0"/>
              </a:rPr>
              <a:t>: </a:t>
            </a:r>
            <a:r>
              <a:rPr lang="en-US" sz="4400" dirty="0">
                <a:latin typeface="Comic Sans MS" panose="030F0702030302020204" pitchFamily="66" charset="0"/>
              </a:rPr>
              <a:t>everything that exists in a particular </a:t>
            </a:r>
            <a:r>
              <a:rPr lang="en-US" sz="4400" dirty="0" smtClean="0">
                <a:latin typeface="Comic Sans MS" panose="030F0702030302020204" pitchFamily="66" charset="0"/>
              </a:rPr>
              <a:t>environment.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400" dirty="0" smtClean="0">
                <a:latin typeface="Comic Sans MS" panose="030F0702030302020204" pitchFamily="66" charset="0"/>
              </a:rPr>
              <a:t>: noun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ecosystem</a:t>
            </a:r>
            <a:endParaRPr lang="en-US" sz="5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8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US" sz="44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ecosystem</a:t>
            </a:r>
            <a:r>
              <a:rPr lang="en-US" sz="4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grew in the lake over time.</a:t>
            </a:r>
            <a:endParaRPr lang="en-US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yki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81201"/>
            <a:ext cx="64008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1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291</Words>
  <Application>Microsoft Office PowerPoint</Application>
  <PresentationFormat>On-screen Show (4:3)</PresentationFormat>
  <Paragraphs>52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Vocabulary </vt:lpstr>
      <vt:lpstr>lush</vt:lpstr>
      <vt:lpstr>The garden on the island was lush with plants. </vt:lpstr>
      <vt:lpstr>canopy</vt:lpstr>
      <vt:lpstr>The canopy in the rainforest is a habitat for many animals.</vt:lpstr>
      <vt:lpstr>understory</vt:lpstr>
      <vt:lpstr>The forest’s understory was cool and damp.</vt:lpstr>
      <vt:lpstr>ecosystem</vt:lpstr>
      <vt:lpstr>The ecosystem grew in the lake over time.</vt:lpstr>
      <vt:lpstr>indent</vt:lpstr>
      <vt:lpstr>Make sure to indent when you write your report!</vt:lpstr>
      <vt:lpstr>period</vt:lpstr>
      <vt:lpstr>Sentences have to end with a period, exclamation mark, or question mark.</vt:lpstr>
      <vt:lpstr>margin</vt:lpstr>
      <vt:lpstr>When writing, leave margins around the main body.</vt:lpstr>
      <vt:lpstr>life</vt:lpstr>
      <vt:lpstr>The life of the students was exciting!</vt:lpstr>
      <vt:lpstr>should</vt:lpstr>
      <vt:lpstr>I should study my vocabulary words for the test tomorrow.</vt:lpstr>
      <vt:lpstr>might</vt:lpstr>
      <vt:lpstr>We might have a juicy cheeseburger for lunch.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Windows User</dc:creator>
  <cp:lastModifiedBy>Windows User</cp:lastModifiedBy>
  <cp:revision>10</cp:revision>
  <dcterms:created xsi:type="dcterms:W3CDTF">2014-09-14T22:28:35Z</dcterms:created>
  <dcterms:modified xsi:type="dcterms:W3CDTF">2014-09-21T21:52:55Z</dcterms:modified>
</cp:coreProperties>
</file>