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0" r:id="rId3"/>
    <p:sldId id="257" r:id="rId4"/>
    <p:sldId id="258" r:id="rId5"/>
    <p:sldId id="259" r:id="rId6"/>
    <p:sldId id="261" r:id="rId7"/>
    <p:sldId id="277" r:id="rId8"/>
    <p:sldId id="287" r:id="rId9"/>
    <p:sldId id="271" r:id="rId10"/>
    <p:sldId id="270" r:id="rId11"/>
    <p:sldId id="272" r:id="rId12"/>
    <p:sldId id="273" r:id="rId13"/>
    <p:sldId id="274" r:id="rId14"/>
    <p:sldId id="275" r:id="rId15"/>
    <p:sldId id="265" r:id="rId16"/>
    <p:sldId id="268" r:id="rId17"/>
    <p:sldId id="269" r:id="rId18"/>
    <p:sldId id="276" r:id="rId19"/>
    <p:sldId id="278" r:id="rId20"/>
    <p:sldId id="262" r:id="rId21"/>
    <p:sldId id="263" r:id="rId22"/>
    <p:sldId id="279" r:id="rId23"/>
    <p:sldId id="281" r:id="rId24"/>
    <p:sldId id="280" r:id="rId25"/>
    <p:sldId id="283" r:id="rId26"/>
    <p:sldId id="289" r:id="rId27"/>
    <p:sldId id="290" r:id="rId28"/>
    <p:sldId id="291" r:id="rId29"/>
    <p:sldId id="282" r:id="rId30"/>
    <p:sldId id="266" r:id="rId31"/>
    <p:sldId id="267" r:id="rId32"/>
    <p:sldId id="285" r:id="rId33"/>
    <p:sldId id="284" r:id="rId34"/>
    <p:sldId id="288" r:id="rId35"/>
    <p:sldId id="286" r:id="rId36"/>
    <p:sldId id="264"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660"/>
  </p:normalViewPr>
  <p:slideViewPr>
    <p:cSldViewPr>
      <p:cViewPr>
        <p:scale>
          <a:sx n="60" d="100"/>
          <a:sy n="60" d="100"/>
        </p:scale>
        <p:origin x="-1590" y="-414"/>
      </p:cViewPr>
      <p:guideLst>
        <p:guide orient="horz" pos="2160"/>
        <p:guide pos="2880"/>
      </p:guideLst>
    </p:cSldViewPr>
  </p:slideViewPr>
  <p:notesTextViewPr>
    <p:cViewPr>
      <p:scale>
        <a:sx n="1" d="1"/>
        <a:sy n="1" d="1"/>
      </p:scale>
      <p:origin x="0" y="0"/>
    </p:cViewPr>
  </p:notesTextViewPr>
  <p:sorterViewPr>
    <p:cViewPr>
      <p:scale>
        <a:sx n="100" d="100"/>
        <a:sy n="100" d="100"/>
      </p:scale>
      <p:origin x="0" y="44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BDDFE63-D1BF-4195-9903-DD891AF61C6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8902D8DD-4935-471B-A745-7AF7DB957703}"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DFE63-D1BF-4195-9903-DD891AF61C6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2D8DD-4935-471B-A745-7AF7DB95770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DDFE63-D1BF-4195-9903-DD891AF61C6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2D8DD-4935-471B-A745-7AF7DB95770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DFE63-D1BF-4195-9903-DD891AF61C66}"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2D8DD-4935-471B-A745-7AF7DB95770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BDDFE63-D1BF-4195-9903-DD891AF61C66}" type="datetimeFigureOut">
              <a:rPr lang="en-US" smtClean="0"/>
              <a:t>1/18/2017</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2D8DD-4935-471B-A745-7AF7DB957703}"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DDFE63-D1BF-4195-9903-DD891AF61C66}"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2D8DD-4935-471B-A745-7AF7DB95770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DDFE63-D1BF-4195-9903-DD891AF61C66}"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2D8DD-4935-471B-A745-7AF7DB95770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DDFE63-D1BF-4195-9903-DD891AF61C66}"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2D8DD-4935-471B-A745-7AF7DB95770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BDDFE63-D1BF-4195-9903-DD891AF61C66}"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2D8DD-4935-471B-A745-7AF7DB9577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DDFE63-D1BF-4195-9903-DD891AF61C66}"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2D8DD-4935-471B-A745-7AF7DB957703}"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BBDDFE63-D1BF-4195-9903-DD891AF61C66}" type="datetimeFigureOut">
              <a:rPr lang="en-US" smtClean="0"/>
              <a:t>1/18/2017</a:t>
            </a:fld>
            <a:endParaRPr lang="en-US"/>
          </a:p>
        </p:txBody>
      </p:sp>
      <p:sp>
        <p:nvSpPr>
          <p:cNvPr id="7" name="Slide Number Placeholder 6"/>
          <p:cNvSpPr>
            <a:spLocks noGrp="1"/>
          </p:cNvSpPr>
          <p:nvPr>
            <p:ph type="sldNum" sz="quarter" idx="12"/>
          </p:nvPr>
        </p:nvSpPr>
        <p:spPr/>
        <p:txBody>
          <a:bodyPr/>
          <a:lstStyle/>
          <a:p>
            <a:fld id="{8902D8DD-4935-471B-A745-7AF7DB957703}"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BBDDFE63-D1BF-4195-9903-DD891AF61C66}" type="datetimeFigureOut">
              <a:rPr lang="en-US" smtClean="0"/>
              <a:t>1/18/2017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8902D8DD-4935-471B-A745-7AF7DB957703}"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lstStyle/>
          <a:p>
            <a:r>
              <a:rPr lang="en-US" dirty="0" smtClean="0"/>
              <a:t>Progressive Movement</a:t>
            </a:r>
            <a:endParaRPr lang="en-US" dirty="0"/>
          </a:p>
        </p:txBody>
      </p:sp>
    </p:spTree>
    <p:extLst>
      <p:ext uri="{BB962C8B-B14F-4D97-AF65-F5344CB8AC3E}">
        <p14:creationId xmlns:p14="http://schemas.microsoft.com/office/powerpoint/2010/main" val="3010830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495712" cy="564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65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79229"/>
            <a:ext cx="7772400" cy="5956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899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657778"/>
            <a:ext cx="8382000" cy="600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55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0" y="2057400"/>
            <a:ext cx="9144000" cy="4800600"/>
          </a:xfrm>
        </p:spPr>
        <p:txBody>
          <a:bodyPr/>
          <a:lstStyle/>
          <a:p>
            <a:pPr eaLnBrk="1" hangingPunct="1">
              <a:lnSpc>
                <a:spcPct val="90000"/>
              </a:lnSpc>
              <a:buFont typeface="Wingdings" pitchFamily="2" charset="2"/>
              <a:buNone/>
              <a:defRPr/>
            </a:pPr>
            <a:r>
              <a:rPr lang="en-US" dirty="0" smtClean="0"/>
              <a:t>   “There would come all the way back from Europe old sausage that had been rejected, and that was moldy and white – it would be dosed with borax and glycerin, and dumped into the hoppers, and made over again for home consumption. There would be meat that had tumbled out on the floor, in the dirt and sawdust, where the workers had tramped and spit uncounted billions of consumption germs. There would be meat stored in great piles in rooms’ and the water from leaky roofs would drip over it, and thousands of rats would race about on it.”</a:t>
            </a:r>
          </a:p>
          <a:p>
            <a:pPr eaLnBrk="1" hangingPunct="1">
              <a:lnSpc>
                <a:spcPct val="90000"/>
              </a:lnSpc>
              <a:buFont typeface="Wingdings" pitchFamily="2" charset="2"/>
              <a:buNone/>
              <a:defRPr/>
            </a:pPr>
            <a:r>
              <a:rPr lang="en-US" dirty="0" smtClean="0"/>
              <a:t>				- Upton Sinclair, </a:t>
            </a:r>
            <a:r>
              <a:rPr lang="en-US" i="1" dirty="0" smtClean="0"/>
              <a:t>The Jungle,</a:t>
            </a:r>
            <a:r>
              <a:rPr lang="en-US" dirty="0" smtClean="0"/>
              <a:t> 1906</a:t>
            </a:r>
          </a:p>
        </p:txBody>
      </p:sp>
      <p:sp>
        <p:nvSpPr>
          <p:cNvPr id="2" name="TextBox 1"/>
          <p:cNvSpPr txBox="1"/>
          <p:nvPr/>
        </p:nvSpPr>
        <p:spPr>
          <a:xfrm>
            <a:off x="762000" y="304800"/>
            <a:ext cx="7696200" cy="1323439"/>
          </a:xfrm>
          <a:prstGeom prst="rect">
            <a:avLst/>
          </a:prstGeom>
          <a:noFill/>
        </p:spPr>
        <p:txBody>
          <a:bodyPr wrap="square" rtlCol="0">
            <a:spAutoFit/>
          </a:bodyPr>
          <a:lstStyle/>
          <a:p>
            <a:r>
              <a:rPr lang="en-US" sz="4000" dirty="0" smtClean="0"/>
              <a:t>About the Meat Packing factories</a:t>
            </a:r>
            <a:endParaRPr lang="en-US" sz="4000" dirty="0"/>
          </a:p>
        </p:txBody>
      </p:sp>
    </p:spTree>
    <p:extLst>
      <p:ext uri="{BB962C8B-B14F-4D97-AF65-F5344CB8AC3E}">
        <p14:creationId xmlns:p14="http://schemas.microsoft.com/office/powerpoint/2010/main" val="3139684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Teddy and the Presidents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21162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2490" y="1752600"/>
            <a:ext cx="7779019" cy="437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0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15340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25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279676"/>
            <a:ext cx="5715000" cy="622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07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5334000" cy="634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187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001000" cy="582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044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lstStyle/>
          <a:p>
            <a:r>
              <a:rPr lang="en-US" dirty="0"/>
              <a:t>How did the progressive movement change the United States politically, economically, and culturally?</a:t>
            </a:r>
          </a:p>
          <a:p>
            <a:endParaRPr lang="en-US" dirty="0"/>
          </a:p>
        </p:txBody>
      </p:sp>
    </p:spTree>
    <p:extLst>
      <p:ext uri="{BB962C8B-B14F-4D97-AF65-F5344CB8AC3E}">
        <p14:creationId xmlns:p14="http://schemas.microsoft.com/office/powerpoint/2010/main" val="536904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724400" cy="6316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41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427294"/>
            <a:ext cx="4876800" cy="6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105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5791200" cy="6185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933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of 1912</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386288"/>
            <a:ext cx="4038600" cy="541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764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568252"/>
            <a:ext cx="4952999" cy="608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363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Prohibition &amp; Women Suffrage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162866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685800"/>
            <a:ext cx="5717232" cy="6098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3233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1061" y="1752600"/>
            <a:ext cx="5501877" cy="437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619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743200" y="301275"/>
            <a:ext cx="4267200" cy="6351183"/>
          </a:xfrm>
        </p:spPr>
      </p:pic>
    </p:spTree>
    <p:extLst>
      <p:ext uri="{BB962C8B-B14F-4D97-AF65-F5344CB8AC3E}">
        <p14:creationId xmlns:p14="http://schemas.microsoft.com/office/powerpoint/2010/main" val="1269956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5029200" cy="650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727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a:t>
            </a:r>
            <a:endParaRPr lang="en-US" dirty="0"/>
          </a:p>
        </p:txBody>
      </p:sp>
      <p:sp>
        <p:nvSpPr>
          <p:cNvPr id="3" name="Content Placeholder 2"/>
          <p:cNvSpPr>
            <a:spLocks noGrp="1"/>
          </p:cNvSpPr>
          <p:nvPr>
            <p:ph idx="1"/>
          </p:nvPr>
        </p:nvSpPr>
        <p:spPr>
          <a:xfrm>
            <a:off x="457200" y="1752600"/>
            <a:ext cx="8229600" cy="4800600"/>
          </a:xfrm>
        </p:spPr>
        <p:txBody>
          <a:bodyPr>
            <a:normAutofit/>
          </a:bodyPr>
          <a:lstStyle/>
          <a:p>
            <a:r>
              <a:rPr lang="en-US" dirty="0" smtClean="0"/>
              <a:t>Define the terms on vocab slide.</a:t>
            </a:r>
          </a:p>
          <a:p>
            <a:r>
              <a:rPr lang="en-US" dirty="0" smtClean="0"/>
              <a:t>Define the People on people slide</a:t>
            </a:r>
          </a:p>
          <a:p>
            <a:r>
              <a:rPr lang="en-US" dirty="0" smtClean="0"/>
              <a:t>You will look over the political cartoons and pictures</a:t>
            </a:r>
          </a:p>
          <a:p>
            <a:r>
              <a:rPr lang="en-US" dirty="0" smtClean="0"/>
              <a:t>After this you will create 3 political cartoon (your own ideas) that show how the US has changed politically, economically, and culturally (1 each)</a:t>
            </a:r>
          </a:p>
        </p:txBody>
      </p:sp>
    </p:spTree>
    <p:extLst>
      <p:ext uri="{BB962C8B-B14F-4D97-AF65-F5344CB8AC3E}">
        <p14:creationId xmlns:p14="http://schemas.microsoft.com/office/powerpoint/2010/main" val="2854293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55626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824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556" y="1676400"/>
            <a:ext cx="854088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545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838200"/>
            <a:ext cx="6650349" cy="574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891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African Americans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314479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736312"/>
            <a:ext cx="8077200" cy="608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6378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892" y="1333977"/>
            <a:ext cx="8518108" cy="5295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732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p:cNvPicPr>
            <a:picLocks noChangeAspect="1" noChangeArrowheads="1"/>
          </p:cNvPicPr>
          <p:nvPr/>
        </p:nvPicPr>
        <p:blipFill>
          <a:blip r:embed="rId2">
            <a:extLst>
              <a:ext uri="{28A0092B-C50C-407E-A947-70E740481C1C}">
                <a14:useLocalDpi xmlns:a14="http://schemas.microsoft.com/office/drawing/2010/main" val="0"/>
              </a:ext>
            </a:extLst>
          </a:blip>
          <a:srcRect t="8014" b="3839"/>
          <a:stretch>
            <a:fillRect/>
          </a:stretch>
        </p:blipFill>
        <p:spPr bwMode="auto">
          <a:xfrm>
            <a:off x="1219200" y="1676400"/>
            <a:ext cx="40005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2" descr="Lynchings-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duluth-lynch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35363"/>
            <a:ext cx="411480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p:cNvPicPr>
            <a:picLocks noChangeAspect="1" noChangeArrowheads="1"/>
          </p:cNvPicPr>
          <p:nvPr/>
        </p:nvPicPr>
        <p:blipFill>
          <a:blip r:embed="rId5">
            <a:extLst>
              <a:ext uri="{28A0092B-C50C-407E-A947-70E740481C1C}">
                <a14:useLocalDpi xmlns:a14="http://schemas.microsoft.com/office/drawing/2010/main" val="0"/>
              </a:ext>
            </a:extLst>
          </a:blip>
          <a:srcRect r="3999"/>
          <a:stretch>
            <a:fillRect/>
          </a:stretch>
        </p:blipFill>
        <p:spPr bwMode="auto">
          <a:xfrm>
            <a:off x="0" y="0"/>
            <a:ext cx="25146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994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Your Own</a:t>
            </a:r>
            <a:endParaRPr lang="en-US" dirty="0"/>
          </a:p>
        </p:txBody>
      </p:sp>
      <p:sp>
        <p:nvSpPr>
          <p:cNvPr id="3" name="Content Placeholder 2"/>
          <p:cNvSpPr>
            <a:spLocks noGrp="1"/>
          </p:cNvSpPr>
          <p:nvPr>
            <p:ph idx="1"/>
          </p:nvPr>
        </p:nvSpPr>
        <p:spPr/>
        <p:txBody>
          <a:bodyPr/>
          <a:lstStyle/>
          <a:p>
            <a:r>
              <a:rPr lang="en-US" dirty="0" smtClean="0"/>
              <a:t>Create 3 political cartoons that show how the US was transformed politically, economically, </a:t>
            </a:r>
            <a:r>
              <a:rPr lang="en-US" smtClean="0"/>
              <a:t>and culturally during </a:t>
            </a:r>
            <a:r>
              <a:rPr lang="en-US" dirty="0" smtClean="0"/>
              <a:t>the Progressive Era </a:t>
            </a:r>
            <a:endParaRPr lang="en-US" dirty="0"/>
          </a:p>
        </p:txBody>
      </p:sp>
    </p:spTree>
    <p:extLst>
      <p:ext uri="{BB962C8B-B14F-4D97-AF65-F5344CB8AC3E}">
        <p14:creationId xmlns:p14="http://schemas.microsoft.com/office/powerpoint/2010/main" val="3617527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–please define</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Populist Party (Major goals)</a:t>
            </a:r>
          </a:p>
          <a:p>
            <a:r>
              <a:rPr lang="en-US" dirty="0" smtClean="0"/>
              <a:t>Progressive Party (Major goals)</a:t>
            </a:r>
          </a:p>
          <a:p>
            <a:r>
              <a:rPr lang="en-US" dirty="0" smtClean="0"/>
              <a:t>Muckraker</a:t>
            </a:r>
          </a:p>
          <a:p>
            <a:r>
              <a:rPr lang="en-US" dirty="0" smtClean="0"/>
              <a:t>Gold Standard</a:t>
            </a:r>
          </a:p>
          <a:p>
            <a:r>
              <a:rPr lang="en-US" dirty="0" smtClean="0"/>
              <a:t>Silver Standard</a:t>
            </a:r>
          </a:p>
          <a:p>
            <a:r>
              <a:rPr lang="en-US" dirty="0" smtClean="0"/>
              <a:t>Recall</a:t>
            </a:r>
          </a:p>
          <a:p>
            <a:r>
              <a:rPr lang="en-US" dirty="0" smtClean="0"/>
              <a:t>Referendum</a:t>
            </a:r>
          </a:p>
          <a:p>
            <a:r>
              <a:rPr lang="en-US" dirty="0" smtClean="0"/>
              <a:t>Initiative</a:t>
            </a:r>
          </a:p>
          <a:p>
            <a:r>
              <a:rPr lang="en-US" dirty="0" smtClean="0"/>
              <a:t>Business Trust</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16</a:t>
            </a:r>
            <a:r>
              <a:rPr lang="en-US" baseline="30000" dirty="0"/>
              <a:t>th</a:t>
            </a:r>
            <a:r>
              <a:rPr lang="en-US" dirty="0"/>
              <a:t> Amendment</a:t>
            </a:r>
          </a:p>
          <a:p>
            <a:r>
              <a:rPr lang="en-US" dirty="0"/>
              <a:t>17</a:t>
            </a:r>
            <a:r>
              <a:rPr lang="en-US" baseline="30000" dirty="0"/>
              <a:t>th</a:t>
            </a:r>
            <a:r>
              <a:rPr lang="en-US" dirty="0"/>
              <a:t> Amendment</a:t>
            </a:r>
          </a:p>
          <a:p>
            <a:r>
              <a:rPr lang="en-US" dirty="0"/>
              <a:t>18</a:t>
            </a:r>
            <a:r>
              <a:rPr lang="en-US" baseline="30000" dirty="0"/>
              <a:t>th</a:t>
            </a:r>
            <a:r>
              <a:rPr lang="en-US" dirty="0"/>
              <a:t> Amendment </a:t>
            </a:r>
          </a:p>
          <a:p>
            <a:r>
              <a:rPr lang="en-US" dirty="0"/>
              <a:t>19</a:t>
            </a:r>
            <a:r>
              <a:rPr lang="en-US" baseline="30000" dirty="0"/>
              <a:t>th</a:t>
            </a:r>
            <a:r>
              <a:rPr lang="en-US" dirty="0"/>
              <a:t> Amendment</a:t>
            </a:r>
          </a:p>
          <a:p>
            <a:r>
              <a:rPr lang="en-US" dirty="0"/>
              <a:t>Square Deal</a:t>
            </a:r>
          </a:p>
          <a:p>
            <a:r>
              <a:rPr lang="en-US" dirty="0" smtClean="0"/>
              <a:t>Plessy </a:t>
            </a:r>
            <a:r>
              <a:rPr lang="en-US" dirty="0"/>
              <a:t>v. </a:t>
            </a:r>
            <a:r>
              <a:rPr lang="en-US" dirty="0" smtClean="0"/>
              <a:t>Ferguson</a:t>
            </a:r>
          </a:p>
          <a:p>
            <a:r>
              <a:rPr lang="en-US" dirty="0" smtClean="0"/>
              <a:t>Niagara Movement</a:t>
            </a:r>
          </a:p>
          <a:p>
            <a:r>
              <a:rPr lang="en-US" dirty="0" smtClean="0"/>
              <a:t>NAACP</a:t>
            </a:r>
          </a:p>
          <a:p>
            <a:r>
              <a:rPr lang="en-US" dirty="0" smtClean="0"/>
              <a:t>lynching</a:t>
            </a:r>
            <a:endParaRPr lang="en-US" dirty="0"/>
          </a:p>
          <a:p>
            <a:endParaRPr lang="en-US" dirty="0"/>
          </a:p>
        </p:txBody>
      </p:sp>
    </p:spTree>
    <p:extLst>
      <p:ext uri="{BB962C8B-B14F-4D97-AF65-F5344CB8AC3E}">
        <p14:creationId xmlns:p14="http://schemas.microsoft.com/office/powerpoint/2010/main" val="113341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People- how did they transform America</a:t>
            </a:r>
            <a:endParaRPr lang="en-US" dirty="0"/>
          </a:p>
        </p:txBody>
      </p:sp>
      <p:sp>
        <p:nvSpPr>
          <p:cNvPr id="3" name="Content Placeholder 2"/>
          <p:cNvSpPr>
            <a:spLocks noGrp="1"/>
          </p:cNvSpPr>
          <p:nvPr>
            <p:ph sz="half" idx="1"/>
          </p:nvPr>
        </p:nvSpPr>
        <p:spPr/>
        <p:txBody>
          <a:bodyPr>
            <a:normAutofit fontScale="92500"/>
          </a:bodyPr>
          <a:lstStyle/>
          <a:p>
            <a:pPr marL="114300" indent="0">
              <a:buNone/>
            </a:pPr>
            <a:r>
              <a:rPr lang="en-US" dirty="0" smtClean="0"/>
              <a:t>William Jennings Bryan</a:t>
            </a:r>
          </a:p>
          <a:p>
            <a:pPr marL="114300" indent="0">
              <a:buNone/>
            </a:pPr>
            <a:r>
              <a:rPr lang="en-US" dirty="0" smtClean="0"/>
              <a:t>William McKinley</a:t>
            </a:r>
          </a:p>
          <a:p>
            <a:pPr marL="114300" indent="0">
              <a:buNone/>
            </a:pPr>
            <a:r>
              <a:rPr lang="en-US" dirty="0" smtClean="0"/>
              <a:t>Theodore Roosevelt</a:t>
            </a:r>
          </a:p>
          <a:p>
            <a:pPr marL="114300" indent="0">
              <a:buNone/>
            </a:pPr>
            <a:r>
              <a:rPr lang="en-US" dirty="0" smtClean="0"/>
              <a:t>William Taft</a:t>
            </a:r>
          </a:p>
          <a:p>
            <a:pPr marL="114300" indent="0">
              <a:buNone/>
            </a:pPr>
            <a:r>
              <a:rPr lang="en-US" dirty="0" smtClean="0"/>
              <a:t>Upton Sinclair</a:t>
            </a:r>
          </a:p>
          <a:p>
            <a:pPr marL="114300" indent="0">
              <a:buNone/>
            </a:pPr>
            <a:r>
              <a:rPr lang="en-US" dirty="0" smtClean="0"/>
              <a:t>Woodrow Wilson</a:t>
            </a:r>
          </a:p>
          <a:p>
            <a:pPr marL="114300" indent="0">
              <a:buNone/>
            </a:pPr>
            <a:r>
              <a:rPr lang="en-US" dirty="0" smtClean="0"/>
              <a:t>Ida B. Wells</a:t>
            </a:r>
          </a:p>
          <a:p>
            <a:pPr marL="114300" indent="0">
              <a:buNone/>
            </a:pPr>
            <a:r>
              <a:rPr lang="en-US" dirty="0" smtClean="0"/>
              <a:t>W.E.B. DuBois</a:t>
            </a:r>
          </a:p>
          <a:p>
            <a:pPr marL="114300" indent="0">
              <a:buNone/>
            </a:pPr>
            <a:r>
              <a:rPr lang="en-US" dirty="0" smtClean="0"/>
              <a:t>Booker T. Washington</a:t>
            </a:r>
          </a:p>
        </p:txBody>
      </p:sp>
      <p:sp>
        <p:nvSpPr>
          <p:cNvPr id="4" name="Content Placeholder 3"/>
          <p:cNvSpPr>
            <a:spLocks noGrp="1"/>
          </p:cNvSpPr>
          <p:nvPr>
            <p:ph sz="half" idx="2"/>
          </p:nvPr>
        </p:nvSpPr>
        <p:spPr/>
        <p:txBody>
          <a:bodyPr>
            <a:normAutofit fontScale="92500"/>
          </a:bodyPr>
          <a:lstStyle/>
          <a:p>
            <a:r>
              <a:rPr lang="en-US" dirty="0" smtClean="0"/>
              <a:t>Marcus Garvey</a:t>
            </a:r>
          </a:p>
          <a:p>
            <a:r>
              <a:rPr lang="en-US" dirty="0" smtClean="0"/>
              <a:t>Florence Kelley</a:t>
            </a:r>
          </a:p>
          <a:p>
            <a:r>
              <a:rPr lang="en-US" dirty="0" smtClean="0"/>
              <a:t>Jane Addams</a:t>
            </a:r>
          </a:p>
          <a:p>
            <a:r>
              <a:rPr lang="en-US" dirty="0" smtClean="0"/>
              <a:t>Carrie Chapman Catt</a:t>
            </a:r>
          </a:p>
          <a:p>
            <a:r>
              <a:rPr lang="en-US" dirty="0" smtClean="0"/>
              <a:t>Frances Willard</a:t>
            </a:r>
            <a:endParaRPr lang="en-US" dirty="0"/>
          </a:p>
        </p:txBody>
      </p:sp>
    </p:spTree>
    <p:extLst>
      <p:ext uri="{BB962C8B-B14F-4D97-AF65-F5344CB8AC3E}">
        <p14:creationId xmlns:p14="http://schemas.microsoft.com/office/powerpoint/2010/main" val="372652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Cartoons</a:t>
            </a:r>
            <a:endParaRPr lang="en-US" dirty="0"/>
          </a:p>
        </p:txBody>
      </p:sp>
      <p:sp>
        <p:nvSpPr>
          <p:cNvPr id="3" name="Content Placeholder 2"/>
          <p:cNvSpPr>
            <a:spLocks noGrp="1"/>
          </p:cNvSpPr>
          <p:nvPr>
            <p:ph idx="1"/>
          </p:nvPr>
        </p:nvSpPr>
        <p:spPr/>
        <p:txBody>
          <a:bodyPr/>
          <a:lstStyle/>
          <a:p>
            <a:r>
              <a:rPr lang="en-US" dirty="0"/>
              <a:t>You will look over the political cartoons and pictures</a:t>
            </a:r>
          </a:p>
          <a:p>
            <a:pPr lvl="1"/>
            <a:r>
              <a:rPr lang="en-US" dirty="0"/>
              <a:t>For each picture/ cartoon you need to analyze the following</a:t>
            </a:r>
          </a:p>
          <a:p>
            <a:pPr lvl="2"/>
            <a:r>
              <a:rPr lang="en-US" dirty="0"/>
              <a:t>What are the major symbols/ characters in the picture</a:t>
            </a:r>
          </a:p>
          <a:p>
            <a:pPr lvl="2"/>
            <a:r>
              <a:rPr lang="en-US" dirty="0"/>
              <a:t>What is the major message in the picture</a:t>
            </a:r>
          </a:p>
          <a:p>
            <a:pPr lvl="2"/>
            <a:r>
              <a:rPr lang="en-US" dirty="0"/>
              <a:t>How does this show change in the political, economic, cultural life of America?</a:t>
            </a:r>
          </a:p>
          <a:p>
            <a:endParaRPr lang="en-US" dirty="0"/>
          </a:p>
        </p:txBody>
      </p:sp>
    </p:spTree>
    <p:extLst>
      <p:ext uri="{BB962C8B-B14F-4D97-AF65-F5344CB8AC3E}">
        <p14:creationId xmlns:p14="http://schemas.microsoft.com/office/powerpoint/2010/main" val="169690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Cross of Gold Speech by </a:t>
            </a:r>
            <a:r>
              <a:rPr lang="en-US" dirty="0" err="1" smtClean="0"/>
              <a:t>william</a:t>
            </a:r>
            <a:r>
              <a:rPr lang="en-US" dirty="0" smtClean="0"/>
              <a:t> Jennings Bryan</a:t>
            </a:r>
            <a:endParaRPr 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3886200" cy="487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9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762000"/>
            <a:ext cx="7963797" cy="582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803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Poverty -1900’s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25830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51</TotalTime>
  <Words>377</Words>
  <Application>Microsoft Office PowerPoint</Application>
  <PresentationFormat>On-screen Show (4:3)</PresentationFormat>
  <Paragraphs>59</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Apothecary</vt:lpstr>
      <vt:lpstr>Progressive Movement</vt:lpstr>
      <vt:lpstr>Objective</vt:lpstr>
      <vt:lpstr>Task</vt:lpstr>
      <vt:lpstr>Vocab –please define</vt:lpstr>
      <vt:lpstr>People- how did they transform America</vt:lpstr>
      <vt:lpstr>Political Cartoons</vt:lpstr>
      <vt:lpstr>Cross of Gold Speech by william Jennings Bryan</vt:lpstr>
      <vt:lpstr>PowerPoint Presentation</vt:lpstr>
      <vt:lpstr>Poverty -1900’s</vt:lpstr>
      <vt:lpstr>PowerPoint Presentation</vt:lpstr>
      <vt:lpstr>PowerPoint Presentation</vt:lpstr>
      <vt:lpstr>PowerPoint Presentation</vt:lpstr>
      <vt:lpstr>PowerPoint Presentation</vt:lpstr>
      <vt:lpstr>Teddy and the Presidents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Election of 1912</vt:lpstr>
      <vt:lpstr>PowerPoint Presentation</vt:lpstr>
      <vt:lpstr>Prohibition &amp; Women Suffrage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African Americans</vt:lpstr>
      <vt:lpstr>PowerPoint Presentation</vt:lpstr>
      <vt:lpstr>PowerPoint Presentation</vt:lpstr>
      <vt:lpstr>PowerPoint Presentation</vt:lpstr>
      <vt:lpstr>Create Your Own</vt:lpstr>
    </vt:vector>
  </TitlesOfParts>
  <Company>SUSD #12</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Progressive Movement</dc:title>
  <dc:creator>Windows User</dc:creator>
  <cp:lastModifiedBy>Windows User</cp:lastModifiedBy>
  <cp:revision>6</cp:revision>
  <dcterms:created xsi:type="dcterms:W3CDTF">2017-01-18T19:29:37Z</dcterms:created>
  <dcterms:modified xsi:type="dcterms:W3CDTF">2017-01-18T20:21:20Z</dcterms:modified>
</cp:coreProperties>
</file>