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0" r:id="rId15"/>
    <p:sldId id="271" r:id="rId16"/>
    <p:sldId id="273" r:id="rId17"/>
    <p:sldId id="272" r:id="rId18"/>
    <p:sldId id="274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FFA50-5C10-45A6-B033-CD87D4272900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10FBF-5AB1-48E2-9DD1-1E0DE7CF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46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10FBF-5AB1-48E2-9DD1-1E0DE7CF22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20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10FBF-5AB1-48E2-9DD1-1E0DE7CF22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0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01DFEBA-89F8-45CD-BAE7-66EB2BFD24AC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12035" y="1776042"/>
            <a:ext cx="5591802" cy="1096115"/>
          </a:xfrm>
        </p:spPr>
        <p:txBody>
          <a:bodyPr/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Vocabulary 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smtClean="0"/>
              <a:t>February 16-20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191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punctuation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 </a:t>
            </a:r>
            <a:r>
              <a:rPr lang="en-US" sz="4000" dirty="0">
                <a:latin typeface="Comic Sans MS" panose="030F0702030302020204" pitchFamily="66" charset="0"/>
              </a:rPr>
              <a:t>the marks (such as periods and commas) in a piece of writing that make its meaning clear and that separate it into sentences, clauses, etc. 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noun</a:t>
            </a:r>
          </a:p>
        </p:txBody>
      </p:sp>
    </p:spTree>
    <p:extLst>
      <p:ext uri="{BB962C8B-B14F-4D97-AF65-F5344CB8AC3E}">
        <p14:creationId xmlns:p14="http://schemas.microsoft.com/office/powerpoint/2010/main" val="28849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300" i="1" dirty="0" smtClean="0">
                <a:latin typeface="Comic Sans MS" panose="030F0702030302020204" pitchFamily="66" charset="0"/>
              </a:rPr>
              <a:t>           punctuation</a:t>
            </a:r>
            <a:endParaRPr lang="en-US" sz="3300" i="1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914400"/>
            <a:ext cx="2971800" cy="545976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While writing, I made sure my punctuation was correct.</a:t>
            </a:r>
            <a:endParaRPr 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C:\Users\maryki\Desktop\images\punctuat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38400"/>
            <a:ext cx="3733799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2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complete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</a:t>
            </a:r>
            <a:r>
              <a:rPr lang="en-US" sz="4000" dirty="0">
                <a:latin typeface="Comic Sans MS" panose="030F0702030302020204" pitchFamily="66" charset="0"/>
              </a:rPr>
              <a:t> having all necessary parts, elements, or </a:t>
            </a:r>
            <a:r>
              <a:rPr lang="en-US" sz="4000" dirty="0" smtClean="0">
                <a:latin typeface="Comic Sans MS" panose="030F0702030302020204" pitchFamily="66" charset="0"/>
              </a:rPr>
              <a:t>steps. 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adjective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Synonyms</a:t>
            </a:r>
            <a:r>
              <a:rPr lang="en-US" sz="4000" dirty="0" smtClean="0">
                <a:latin typeface="Comic Sans MS" panose="030F0702030302020204" pitchFamily="66" charset="0"/>
              </a:rPr>
              <a:t>: entire, whole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59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000" i="1" dirty="0" smtClean="0"/>
              <a:t>                complete</a:t>
            </a:r>
            <a:endParaRPr lang="en-US" sz="300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130552"/>
            <a:ext cx="2590800" cy="424361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Students had to complete their assessment during that class period.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C:\Users\maryki\Desktop\images\complet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2" y="2362200"/>
            <a:ext cx="3462338" cy="350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70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conventions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 </a:t>
            </a:r>
            <a:r>
              <a:rPr lang="en-US" sz="4000" dirty="0">
                <a:latin typeface="Comic Sans MS" panose="030F0702030302020204" pitchFamily="66" charset="0"/>
              </a:rPr>
              <a:t>include spelling, punctuation, capitalization, grammar, and paragraphing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noun</a:t>
            </a:r>
          </a:p>
        </p:txBody>
      </p:sp>
    </p:spTree>
    <p:extLst>
      <p:ext uri="{BB962C8B-B14F-4D97-AF65-F5344CB8AC3E}">
        <p14:creationId xmlns:p14="http://schemas.microsoft.com/office/powerpoint/2010/main" val="32902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i="1" dirty="0" smtClean="0">
                <a:latin typeface="Comic Sans MS" panose="030F0702030302020204" pitchFamily="66" charset="0"/>
              </a:rPr>
              <a:t>               conventions</a:t>
            </a:r>
            <a:endParaRPr lang="en-US" sz="2800" i="1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38200"/>
            <a:ext cx="2895600" cy="5535967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During the peer view process, students checked conventions in the writing.</a:t>
            </a:r>
            <a:endParaRPr 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C:\Users\maryki\Desktop\images\convention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4190999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7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respect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u="sng" dirty="0" smtClean="0">
                <a:latin typeface="Comic Sans MS" panose="030F0702030302020204" pitchFamily="66" charset="0"/>
              </a:rPr>
              <a:t>Definition: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a feeling or understanding that someone or something is important, serious, etc., and should be treated in an appropriate </a:t>
            </a:r>
            <a:r>
              <a:rPr lang="en-US" sz="3200" dirty="0" smtClean="0">
                <a:latin typeface="Comic Sans MS" panose="030F0702030302020204" pitchFamily="66" charset="0"/>
              </a:rPr>
              <a:t>way</a:t>
            </a: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Part of Speech:</a:t>
            </a:r>
            <a:r>
              <a:rPr lang="en-US" sz="3200" dirty="0" smtClean="0">
                <a:latin typeface="Comic Sans MS" panose="030F0702030302020204" pitchFamily="66" charset="0"/>
              </a:rPr>
              <a:t> noun</a:t>
            </a:r>
            <a:endParaRPr lang="en-US" sz="3200" u="sng" dirty="0" smtClean="0">
              <a:latin typeface="Comic Sans MS" panose="030F0702030302020204" pitchFamily="66" charset="0"/>
            </a:endParaRP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Synonyms:</a:t>
            </a:r>
            <a:r>
              <a:rPr lang="en-US" sz="3200" dirty="0" smtClean="0">
                <a:latin typeface="Comic Sans MS" panose="030F0702030302020204" pitchFamily="66" charset="0"/>
              </a:rPr>
              <a:t> appreciation, esteem.</a:t>
            </a:r>
            <a:endParaRPr lang="en-US" sz="32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1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                               </a:t>
            </a:r>
            <a:r>
              <a:rPr lang="en-US" sz="3200" dirty="0" smtClean="0"/>
              <a:t>respect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2057400"/>
            <a:ext cx="3124200" cy="41147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Sierra 2-8 students followed the respect rules of their school.</a:t>
            </a:r>
            <a:endParaRPr lang="en-US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C:\Users\maryki\Desktop\images\respec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2133600"/>
            <a:ext cx="41148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2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link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u="sng" dirty="0" smtClean="0">
                <a:latin typeface="Comic Sans MS" panose="030F0702030302020204" pitchFamily="66" charset="0"/>
              </a:rPr>
              <a:t>Definition: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a relationship between two things or situations, especially where one thing affects the other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Part of Speech:</a:t>
            </a:r>
            <a:r>
              <a:rPr lang="en-US" sz="3200" dirty="0" smtClean="0">
                <a:latin typeface="Comic Sans MS" panose="030F0702030302020204" pitchFamily="66" charset="0"/>
              </a:rPr>
              <a:t> noun</a:t>
            </a:r>
            <a:endParaRPr lang="en-US" sz="3200" u="sng" dirty="0" smtClean="0">
              <a:latin typeface="Comic Sans MS" panose="030F0702030302020204" pitchFamily="66" charset="0"/>
            </a:endParaRP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Synonyms:</a:t>
            </a:r>
            <a:r>
              <a:rPr lang="en-US" sz="3200" dirty="0" smtClean="0">
                <a:latin typeface="Comic Sans MS" panose="030F0702030302020204" pitchFamily="66" charset="0"/>
              </a:rPr>
              <a:t> compelling, conclusive, convincing.</a:t>
            </a:r>
            <a:endParaRPr lang="en-US" sz="3200" u="sng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67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 </a:t>
            </a:r>
            <a:r>
              <a:rPr lang="en-US" dirty="0" smtClean="0"/>
              <a:t>                          link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62000"/>
            <a:ext cx="3048000" cy="55625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Steve had to link his opinion to the simple machine he thought was beneficial in his editorial.</a:t>
            </a:r>
            <a:endParaRPr 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C:\Users\maryki\Desktop\images\lin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2209800"/>
            <a:ext cx="3505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publish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57172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u="sng" dirty="0" smtClean="0">
                <a:latin typeface="Comic Sans MS" panose="030F0702030302020204" pitchFamily="66" charset="0"/>
              </a:rPr>
              <a:t>: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>
                <a:latin typeface="Comic Sans MS" panose="030F0702030302020204" pitchFamily="66" charset="0"/>
              </a:rPr>
              <a:t>to include (an article, letter, photograph, etc.) in a magazine or </a:t>
            </a:r>
            <a:r>
              <a:rPr lang="en-US" sz="4000" dirty="0" smtClean="0">
                <a:latin typeface="Comic Sans MS" panose="030F0702030302020204" pitchFamily="66" charset="0"/>
              </a:rPr>
              <a:t>newspaper.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u="sng" dirty="0" smtClean="0">
                <a:latin typeface="Comic Sans MS" panose="030F0702030302020204" pitchFamily="66" charset="0"/>
              </a:rPr>
              <a:t>:</a:t>
            </a:r>
            <a:r>
              <a:rPr lang="en-US" sz="4000" dirty="0" smtClean="0">
                <a:latin typeface="Comic Sans MS" panose="030F0702030302020204" pitchFamily="66" charset="0"/>
              </a:rPr>
              <a:t> verb</a:t>
            </a:r>
          </a:p>
          <a:p>
            <a:r>
              <a:rPr lang="en-US" sz="4000" u="sng" dirty="0" smtClean="0">
                <a:latin typeface="Comic Sans MS" panose="030F0702030302020204" pitchFamily="66" charset="0"/>
              </a:rPr>
              <a:t>Synonyms:</a:t>
            </a:r>
            <a:r>
              <a:rPr lang="en-US" sz="4000" b="0" dirty="0" smtClean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print</a:t>
            </a:r>
            <a:endParaRPr lang="en-US" sz="4000" u="sng" dirty="0">
              <a:latin typeface="Comic Sans MS" panose="030F0702030302020204" pitchFamily="66" charset="0"/>
            </a:endParaRPr>
          </a:p>
          <a:p>
            <a:endParaRPr lang="en-US" sz="4000" u="sng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49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responsibility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latin typeface="Comic Sans MS" panose="030F0702030302020204" pitchFamily="66" charset="0"/>
              </a:rPr>
              <a:t>Definition: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something that you should do because it is morally right, legally required, etc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Part of Speech:</a:t>
            </a:r>
            <a:r>
              <a:rPr lang="en-US" sz="3200" dirty="0" smtClean="0">
                <a:latin typeface="Comic Sans MS" panose="030F0702030302020204" pitchFamily="66" charset="0"/>
              </a:rPr>
              <a:t> noun</a:t>
            </a:r>
            <a:endParaRPr lang="en-US" sz="3200" u="sng" dirty="0" smtClean="0">
              <a:latin typeface="Comic Sans MS" panose="030F0702030302020204" pitchFamily="66" charset="0"/>
            </a:endParaRP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Synonyms:</a:t>
            </a:r>
            <a:r>
              <a:rPr lang="en-US" sz="3200" dirty="0" smtClean="0">
                <a:latin typeface="Comic Sans MS" panose="030F0702030302020204" pitchFamily="66" charset="0"/>
              </a:rPr>
              <a:t> dependability, reliableness.</a:t>
            </a:r>
          </a:p>
        </p:txBody>
      </p:sp>
    </p:spTree>
    <p:extLst>
      <p:ext uri="{BB962C8B-B14F-4D97-AF65-F5344CB8AC3E}">
        <p14:creationId xmlns:p14="http://schemas.microsoft.com/office/powerpoint/2010/main" val="3860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23073" y="1410661"/>
            <a:ext cx="5716431" cy="1089427"/>
          </a:xfrm>
        </p:spPr>
        <p:txBody>
          <a:bodyPr/>
          <a:lstStyle/>
          <a:p>
            <a:pPr algn="r"/>
            <a:r>
              <a:rPr lang="en-US" dirty="0" smtClean="0"/>
              <a:t>                             </a:t>
            </a:r>
            <a:r>
              <a:rPr lang="en-US" sz="3200" dirty="0" smtClean="0"/>
              <a:t>responsibility</a:t>
            </a:r>
            <a:endParaRPr lang="en-US" sz="3200" dirty="0"/>
          </a:p>
        </p:txBody>
      </p:sp>
      <p:pic>
        <p:nvPicPr>
          <p:cNvPr id="10242" name="Picture 2" descr="C:\Users\maryki\Desktop\images\influenc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1650" y="320992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33400"/>
            <a:ext cx="3200400" cy="5791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parents were responsibility</a:t>
            </a:r>
          </a:p>
          <a:p>
            <a:r>
              <a:rPr lang="en-US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f</a:t>
            </a:r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or their children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until they were eighteen years old.</a:t>
            </a:r>
            <a:endParaRPr 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65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revisions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latin typeface="Comic Sans MS" panose="030F0702030302020204" pitchFamily="66" charset="0"/>
              </a:rPr>
              <a:t>Definition</a:t>
            </a:r>
            <a:r>
              <a:rPr lang="en-US" sz="3200" dirty="0" smtClean="0">
                <a:latin typeface="Comic Sans MS" panose="030F0702030302020204" pitchFamily="66" charset="0"/>
              </a:rPr>
              <a:t>: a </a:t>
            </a:r>
            <a:r>
              <a:rPr lang="en-US" sz="3200" dirty="0">
                <a:latin typeface="Comic Sans MS" panose="030F0702030302020204" pitchFamily="66" charset="0"/>
              </a:rPr>
              <a:t>new version of something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3200" dirty="0" smtClean="0">
                <a:latin typeface="Comic Sans MS" panose="030F0702030302020204" pitchFamily="66" charset="0"/>
              </a:rPr>
              <a:t>: noun</a:t>
            </a: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Synonyms</a:t>
            </a:r>
            <a:r>
              <a:rPr lang="en-US" sz="3200" dirty="0" smtClean="0">
                <a:latin typeface="Comic Sans MS" panose="030F0702030302020204" pitchFamily="66" charset="0"/>
              </a:rPr>
              <a:t>: review, revise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5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                              revision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990600"/>
            <a:ext cx="2286000" cy="5562599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After Jesus went through the revision process, his paper was clearer.</a:t>
            </a:r>
            <a:endParaRPr lang="en-US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42" name="Picture 2" descr="C:\Users\maryki\Desktop\images\revis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28800"/>
            <a:ext cx="3200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41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corrections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latin typeface="Comic Sans MS" panose="030F0702030302020204" pitchFamily="66" charset="0"/>
              </a:rPr>
              <a:t>Definition:</a:t>
            </a:r>
            <a:r>
              <a:rPr lang="en-US" sz="3200" b="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a change designed to correct or improve a written </a:t>
            </a:r>
            <a:r>
              <a:rPr lang="en-US" sz="3200" dirty="0" smtClean="0">
                <a:latin typeface="Comic Sans MS" panose="030F0702030302020204" pitchFamily="66" charset="0"/>
              </a:rPr>
              <a:t>work.</a:t>
            </a:r>
            <a:endParaRPr lang="en-US" sz="3200" u="sng" dirty="0" smtClean="0">
              <a:latin typeface="Comic Sans MS" panose="030F0702030302020204" pitchFamily="66" charset="0"/>
            </a:endParaRP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Part of Speech:</a:t>
            </a:r>
            <a:r>
              <a:rPr lang="en-US" sz="3200" dirty="0" smtClean="0">
                <a:latin typeface="Comic Sans MS" panose="030F0702030302020204" pitchFamily="66" charset="0"/>
              </a:rPr>
              <a:t> noun</a:t>
            </a:r>
            <a:endParaRPr lang="en-US" sz="3200" u="sng" dirty="0" smtClean="0">
              <a:latin typeface="Comic Sans MS" panose="030F0702030302020204" pitchFamily="66" charset="0"/>
            </a:endParaRP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Synonyms: </a:t>
            </a:r>
            <a:r>
              <a:rPr lang="en-US" sz="3200" dirty="0" smtClean="0">
                <a:latin typeface="Comic Sans MS" panose="030F0702030302020204" pitchFamily="66" charset="0"/>
              </a:rPr>
              <a:t>adjustments, modifications.</a:t>
            </a:r>
            <a:endParaRPr lang="en-US" sz="32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4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0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dirty="0" smtClean="0">
                <a:latin typeface="Comic Sans MS" panose="030F0702030302020204" pitchFamily="66" charset="0"/>
              </a:rPr>
              <a:t>corrections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81000"/>
            <a:ext cx="3352800" cy="5943600"/>
          </a:xfrm>
        </p:spPr>
        <p:txBody>
          <a:bodyPr>
            <a:normAutofit/>
          </a:bodyPr>
          <a:lstStyle/>
          <a:p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97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i="1" dirty="0" smtClean="0">
                <a:latin typeface="Comic Sans MS" panose="030F0702030302020204" pitchFamily="66" charset="0"/>
              </a:rPr>
              <a:t>        publish</a:t>
            </a:r>
            <a:endParaRPr lang="en-US" sz="4400" i="1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" y="0"/>
            <a:ext cx="2590800" cy="6858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Our class will publish our editorials next week on simple machines.</a:t>
            </a:r>
            <a:endParaRPr 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C:\Users\maryki\Desktop\images\snoopypublis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90800"/>
            <a:ext cx="2971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1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conjunction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 </a:t>
            </a:r>
            <a:r>
              <a:rPr lang="en-US" sz="4000" dirty="0">
                <a:latin typeface="Comic Sans MS" panose="030F0702030302020204" pitchFamily="66" charset="0"/>
              </a:rPr>
              <a:t>a word that joins together sentences, clauses, phrases, or </a:t>
            </a:r>
            <a:r>
              <a:rPr lang="en-US" sz="4000" dirty="0" smtClean="0">
                <a:latin typeface="Comic Sans MS" panose="030F0702030302020204" pitchFamily="66" charset="0"/>
              </a:rPr>
              <a:t>words.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noun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Synonyms</a:t>
            </a:r>
            <a:r>
              <a:rPr lang="en-US" sz="4000" dirty="0" smtClean="0">
                <a:latin typeface="Comic Sans MS" panose="030F0702030302020204" pitchFamily="66" charset="0"/>
              </a:rPr>
              <a:t>: merging, connection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1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886"/>
            <a:ext cx="4038600" cy="1261872"/>
          </a:xfrm>
        </p:spPr>
        <p:txBody>
          <a:bodyPr>
            <a:normAutofit/>
          </a:bodyPr>
          <a:lstStyle/>
          <a:p>
            <a:r>
              <a:rPr lang="en-US" sz="3600" i="1" dirty="0" smtClean="0">
                <a:latin typeface="Comic Sans MS" panose="030F0702030302020204" pitchFamily="66" charset="0"/>
              </a:rPr>
              <a:t>conjunction</a:t>
            </a:r>
            <a:endParaRPr lang="en-US" sz="3600" i="1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295400"/>
            <a:ext cx="3124200" cy="551157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On Monday, the fourth graders learned more on conjunctions in their writing class.</a:t>
            </a:r>
            <a:endParaRPr 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C:\Users\maryki\Desktop\images\conjunctions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2590800"/>
            <a:ext cx="40767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62400" y="616064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https://www.youtube.com/watch?v=RPoBE-E8VOc&amp;feature=player_detailpage</a:t>
            </a:r>
          </a:p>
        </p:txBody>
      </p:sp>
    </p:spTree>
    <p:extLst>
      <p:ext uri="{BB962C8B-B14F-4D97-AF65-F5344CB8AC3E}">
        <p14:creationId xmlns:p14="http://schemas.microsoft.com/office/powerpoint/2010/main" val="114751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capitalization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 </a:t>
            </a:r>
            <a:r>
              <a:rPr lang="en-US" sz="4000" dirty="0">
                <a:latin typeface="Comic Sans MS" panose="030F0702030302020204" pitchFamily="66" charset="0"/>
              </a:rPr>
              <a:t>the use of a capital letter in writing or </a:t>
            </a:r>
            <a:r>
              <a:rPr lang="en-US" sz="4000" dirty="0" smtClean="0">
                <a:latin typeface="Comic Sans MS" panose="030F0702030302020204" pitchFamily="66" charset="0"/>
              </a:rPr>
              <a:t>printing. 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noun</a:t>
            </a:r>
          </a:p>
        </p:txBody>
      </p:sp>
    </p:spTree>
    <p:extLst>
      <p:ext uri="{BB962C8B-B14F-4D97-AF65-F5344CB8AC3E}">
        <p14:creationId xmlns:p14="http://schemas.microsoft.com/office/powerpoint/2010/main" val="101565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4267200" cy="1261872"/>
          </a:xfrm>
        </p:spPr>
        <p:txBody>
          <a:bodyPr>
            <a:normAutofit/>
          </a:bodyPr>
          <a:lstStyle/>
          <a:p>
            <a:r>
              <a:rPr lang="en-US" sz="3400" i="1" dirty="0" smtClean="0">
                <a:latin typeface="Comic Sans MS" panose="030F0702030302020204" pitchFamily="66" charset="0"/>
              </a:rPr>
              <a:t>capitalization</a:t>
            </a:r>
            <a:endParaRPr lang="en-US" sz="3400" i="1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" y="2130552"/>
            <a:ext cx="2971800" cy="457504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Students reviewed their writing 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to ensure they remembered capitalization</a:t>
            </a:r>
          </a:p>
          <a:p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ules.</a:t>
            </a:r>
            <a:endParaRPr lang="en-US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C:\Users\maryki\Desktop\images\capitalizat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"/>
            <a:ext cx="46482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7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compound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 </a:t>
            </a:r>
            <a:r>
              <a:rPr lang="en-US" sz="4000" dirty="0">
                <a:latin typeface="Comic Sans MS" panose="030F0702030302020204" pitchFamily="66" charset="0"/>
              </a:rPr>
              <a:t>to form (something) by combining separate </a:t>
            </a:r>
            <a:r>
              <a:rPr lang="en-US" sz="4000" dirty="0" smtClean="0">
                <a:latin typeface="Comic Sans MS" panose="030F0702030302020204" pitchFamily="66" charset="0"/>
              </a:rPr>
              <a:t>things.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verb</a:t>
            </a:r>
          </a:p>
          <a:p>
            <a:r>
              <a:rPr lang="en-US" sz="4000" u="sng" dirty="0" smtClean="0">
                <a:latin typeface="Comic Sans MS" panose="030F0702030302020204" pitchFamily="66" charset="0"/>
              </a:rPr>
              <a:t>Synonyms:</a:t>
            </a:r>
            <a:r>
              <a:rPr lang="en-US" sz="4000" dirty="0" smtClean="0">
                <a:latin typeface="Comic Sans MS" panose="030F0702030302020204" pitchFamily="66" charset="0"/>
              </a:rPr>
              <a:t> blend, mix.</a:t>
            </a:r>
            <a:endParaRPr lang="en-US" sz="4000" u="sng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97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3048000" cy="1261872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compound</a:t>
            </a:r>
            <a:endParaRPr lang="en-US" sz="320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752600"/>
            <a:ext cx="2590800" cy="4621567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students worked on compound sentences in groups to improve their writing.</a:t>
            </a:r>
            <a:endParaRPr 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C:\Users\maryki\Desktop\images\compound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1000"/>
            <a:ext cx="5257800" cy="609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2073</TotalTime>
  <Words>492</Words>
  <Application>Microsoft Office PowerPoint</Application>
  <PresentationFormat>On-screen Show (4:3)</PresentationFormat>
  <Paragraphs>76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Angles</vt:lpstr>
      <vt:lpstr>Vocabulary </vt:lpstr>
      <vt:lpstr>publish</vt:lpstr>
      <vt:lpstr>        publish</vt:lpstr>
      <vt:lpstr>conjunction</vt:lpstr>
      <vt:lpstr>conjunction</vt:lpstr>
      <vt:lpstr>capitalization</vt:lpstr>
      <vt:lpstr>capitalization</vt:lpstr>
      <vt:lpstr>compound</vt:lpstr>
      <vt:lpstr>compound</vt:lpstr>
      <vt:lpstr>punctuation</vt:lpstr>
      <vt:lpstr>           punctuation</vt:lpstr>
      <vt:lpstr>complete</vt:lpstr>
      <vt:lpstr>                complete</vt:lpstr>
      <vt:lpstr>conventions</vt:lpstr>
      <vt:lpstr>               conventions</vt:lpstr>
      <vt:lpstr>respect</vt:lpstr>
      <vt:lpstr>                               respect</vt:lpstr>
      <vt:lpstr>link</vt:lpstr>
      <vt:lpstr>                           link</vt:lpstr>
      <vt:lpstr>responsibility</vt:lpstr>
      <vt:lpstr>                             responsibility</vt:lpstr>
      <vt:lpstr>revisions</vt:lpstr>
      <vt:lpstr>                              revision</vt:lpstr>
      <vt:lpstr>corrections</vt:lpstr>
      <vt:lpstr>PowerPoint Presentation</vt:lpstr>
      <vt:lpstr>corrections</vt:lpstr>
    </vt:vector>
  </TitlesOfParts>
  <Company>SUSD #12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Windows User</dc:creator>
  <cp:lastModifiedBy>Windows User</cp:lastModifiedBy>
  <cp:revision>46</cp:revision>
  <dcterms:created xsi:type="dcterms:W3CDTF">2014-11-25T01:52:45Z</dcterms:created>
  <dcterms:modified xsi:type="dcterms:W3CDTF">2015-02-16T21:25:54Z</dcterms:modified>
</cp:coreProperties>
</file>