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get data on how many absences and tardies we have.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Say a little about AZ University Requirements vs. DVHS requirements. Discuss CORE(Math, Science, English and Social Studies) classes..No D’s for College..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Talk about Judys friends daughter..softball scholarship for U of A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Should be 3.5 GPA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 rot="10800000">
            <a:off x="0" y="2984999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0" y="2393175"/>
            <a:ext cx="4617372" cy="59050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flipH="1" rot="10800000">
            <a:off x="0" y="2983958"/>
            <a:ext cx="4617372" cy="571095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 flipH="1" rot="10800000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/>
          <p:nvPr/>
        </p:nvSpPr>
        <p:spPr>
          <a:xfrm flipH="1">
            <a:off x="4526627" y="571349"/>
            <a:ext cx="4617372" cy="59050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4526627" y="1162132"/>
            <a:ext cx="4617372" cy="571095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 flipH="1" rot="10800000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/>
          <p:nvPr/>
        </p:nvSpPr>
        <p:spPr>
          <a:xfrm rot="10800000">
            <a:off x="4526627" y="1162132"/>
            <a:ext cx="4617372" cy="571095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/>
          <p:nvPr/>
        </p:nvSpPr>
        <p:spPr>
          <a:xfrm flipH="1">
            <a:off x="4526627" y="571349"/>
            <a:ext cx="4617372" cy="59050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571349"/>
            <a:ext cx="4617372" cy="59050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/>
          <p:nvPr/>
        </p:nvSpPr>
        <p:spPr>
          <a:xfrm rot="10800000">
            <a:off x="4526627" y="1162132"/>
            <a:ext cx="4617372" cy="571095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 rot="10800000">
            <a:off x="0" y="4412699"/>
            <a:ext cx="9144000" cy="730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/>
          <p:nvPr/>
        </p:nvSpPr>
        <p:spPr>
          <a:xfrm flipH="1">
            <a:off x="4526627" y="3820834"/>
            <a:ext cx="4617372" cy="59050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/>
          <p:nvPr/>
        </p:nvSpPr>
        <p:spPr>
          <a:xfrm rot="10800000">
            <a:off x="4526627" y="4411617"/>
            <a:ext cx="4617372" cy="571095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4421726"/>
            <a:ext cx="8229600" cy="505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6676" y="76256"/>
            <a:ext cx="9134130" cy="5054792"/>
          </a:xfrm>
          <a:custGeom>
            <a:pathLst>
              <a:path extrusionOk="0" h="6739723" w="9157023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raise.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Welcome to High School!</a:t>
            </a:r>
          </a:p>
        </p:txBody>
      </p:sp>
      <p:sp>
        <p:nvSpPr>
          <p:cNvPr id="51" name="Shape 51"/>
          <p:cNvSpPr txBox="1"/>
          <p:nvPr>
            <p:ph idx="1" type="subTitle"/>
          </p:nvPr>
        </p:nvSpPr>
        <p:spPr>
          <a:xfrm>
            <a:off x="685800" y="3039728"/>
            <a:ext cx="7772400" cy="2060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68525" y="3039725"/>
            <a:ext cx="2790725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How to be successful your freshman year?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Believing your FRESHMAN year counts! You can always improve your grades!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School before social life (ALWAYS!)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Stay on task (no phone or games on computer during class time)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Do not skip classes 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Be on time to all classes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Turn in all homework and classwork when it’s due!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Sign up for extracurricular activities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Ask questions in class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Ask for help, stay for tutoring if necessary!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28375" y="1286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Case Study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180325" y="1182975"/>
            <a:ext cx="7101300" cy="3788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325" y="1362474"/>
            <a:ext cx="2802699" cy="187342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Shape 114"/>
          <p:cNvSpPr txBox="1"/>
          <p:nvPr/>
        </p:nvSpPr>
        <p:spPr>
          <a:xfrm>
            <a:off x="2983025" y="1502675"/>
            <a:ext cx="5203500" cy="29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Figure out Squidward’s GPA?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Determine if Squidward will be a sophomore next school year?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If you are Squidward, what would you do to improve your grades?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Review Sandy’s transcript.  Is she graduating?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Raise.me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way to earn money for college. Anyone can earn money for college starting in 9th grade based on their achievements in school and life.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Over 100 colleges are awarding Micro-Scholarships.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www.raise.me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Graduation Requirements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22 credits to graduate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4 credits of English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4 credits of Math (Algebra, Geometry, Algebra 2 and an additional course with substantial math content)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3 credits of Social Studies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3 years of Science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1 credit of PE/.5 credit of Health OR 1 credit of Healthy Living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1 credit of fine arts or CTE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5.5 elective credit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***University Requirements**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2 credits of Second language (must be same language)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574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Why is Graduating so Important?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Career Opportunities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Furthering your Education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Higher Salary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Staying Employed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More Opportunities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Additional Incentives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How to get to the next grade level?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amount of credits earned determine if you move on to the next grade level.</a:t>
            </a:r>
          </a:p>
          <a:p>
            <a:pPr lvl="0" rtl="0">
              <a:spcBef>
                <a:spcPts val="0"/>
              </a:spcBef>
              <a:buNone/>
            </a:pPr>
            <a:r>
              <a:rPr b="1" i="1" lang="en"/>
              <a:t>Freshman</a:t>
            </a:r>
            <a:r>
              <a:rPr lang="en"/>
              <a:t>=fewer than 5 credits</a:t>
            </a:r>
          </a:p>
          <a:p>
            <a:pPr lvl="0" rtl="0">
              <a:spcBef>
                <a:spcPts val="0"/>
              </a:spcBef>
              <a:buNone/>
            </a:pPr>
            <a:r>
              <a:rPr b="1" i="1" lang="en"/>
              <a:t>Sophomore</a:t>
            </a:r>
            <a:r>
              <a:rPr lang="en"/>
              <a:t>=5 or more but fewer than 11 credits</a:t>
            </a:r>
          </a:p>
          <a:p>
            <a:pPr lvl="0" rtl="0">
              <a:spcBef>
                <a:spcPts val="0"/>
              </a:spcBef>
              <a:buNone/>
            </a:pPr>
            <a:r>
              <a:rPr b="1" i="1" lang="en"/>
              <a:t>Junior</a:t>
            </a:r>
            <a:r>
              <a:rPr lang="en"/>
              <a:t>=11.5 or more but fewer than 16 credits</a:t>
            </a:r>
          </a:p>
          <a:p>
            <a:pPr lvl="0">
              <a:spcBef>
                <a:spcPts val="0"/>
              </a:spcBef>
              <a:buNone/>
            </a:pPr>
            <a:r>
              <a:rPr b="1" i="1" lang="en"/>
              <a:t>Senior</a:t>
            </a:r>
            <a:r>
              <a:rPr lang="en"/>
              <a:t>=16 or more credits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How and When are Credits Earned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How:</a:t>
            </a:r>
            <a:r>
              <a:rPr lang="en"/>
              <a:t>  Credit is awarded at the end of each Semester (Dec. &amp; May) by passing your classes (Completing HW, CW, Studying for tests,etc.)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When:</a:t>
            </a:r>
            <a:r>
              <a:rPr lang="en"/>
              <a:t>  Credit is awarded at the end of each Semester (Dec. &amp; May).  These are the final grades on the transcript.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457200" y="67799"/>
            <a:ext cx="8229600" cy="995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lvl="0" rtl="0">
              <a:spcBef>
                <a:spcPts val="0"/>
              </a:spcBef>
              <a:buNone/>
            </a:pPr>
            <a:r>
              <a:rPr lang="en" sz="3000"/>
              <a:t>Do my Grades my Freshman year really matter?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" sz="3600"/>
              <a:t>ABSOLUTELY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 i="1" sz="3600"/>
          </a:p>
          <a:p>
            <a:pPr lvl="0" algn="ctr">
              <a:spcBef>
                <a:spcPts val="0"/>
              </a:spcBef>
              <a:buNone/>
            </a:pPr>
            <a:r>
              <a:rPr b="1" i="1" lang="en" sz="3600"/>
              <a:t>YES YES YES YES YES YES YES YES YES YES YES YES YES YES YES YES YES YES YES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GPA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1200150"/>
            <a:ext cx="8229600" cy="394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400"/>
              <a:t>Grade Point Average </a:t>
            </a:r>
            <a:r>
              <a:rPr lang="en" sz="2400"/>
              <a:t>is calculated based on your grades in each class.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/>
              <a:t>Each class grade earns points, then they are divided by the total number of classes taken.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/>
              <a:t>A=4 points  Honors (4.5 points)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/>
              <a:t>B=3 points  Honors (3.5 points)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/>
              <a:t>C=2 points   Honors (2.5 points)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/>
              <a:t>D=1 point    Honors (1.5 points)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/>
              <a:t>F=0 points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Let’s Practice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Student Jaguar just finished his first semester at Desert View, and is curious about his grade point average for the semester</a:t>
            </a:r>
            <a:r>
              <a:rPr lang="en"/>
              <a:t>..</a:t>
            </a:r>
            <a:r>
              <a:rPr lang="en" sz="1800"/>
              <a:t>What would be his GPA?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Integrated Science=B   					3.0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Honors English=A						4.5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Healthy Living=A							4.0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Algebra=C								2.0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Honors World History=B					3.5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Orchestra=A								4.0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										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How many classes are being added up?  ____.  </a:t>
            </a:r>
          </a:p>
        </p:txBody>
      </p:sp>
    </p:spTree>
  </p:cSld>
  <p:clrMapOvr>
    <a:masterClrMapping/>
  </p:clrMapOvr>
  <p:transition spd="slow"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Retake Classes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</a:t>
            </a:r>
            <a:r>
              <a:rPr lang="en" sz="2800"/>
              <a:t>f you </a:t>
            </a:r>
            <a:r>
              <a:rPr lang="en" sz="2800" u="sng"/>
              <a:t>fail</a:t>
            </a:r>
            <a:r>
              <a:rPr lang="en" sz="2800"/>
              <a:t> a class or want to </a:t>
            </a:r>
            <a:r>
              <a:rPr lang="en" sz="2800" u="sng"/>
              <a:t>retake a class for a higher grade,</a:t>
            </a:r>
            <a:r>
              <a:rPr lang="en" sz="2800"/>
              <a:t> you can only earn credit for that  class ONCE.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800"/>
              <a:t>(Highest grade will replace the bad grade on the transcript)</a:t>
            </a:r>
          </a:p>
          <a:p>
            <a:pPr lvl="0">
              <a:spcBef>
                <a:spcPts val="0"/>
              </a:spcBef>
              <a:buNone/>
            </a:pPr>
            <a:r>
              <a:rPr lang="en" sz="2800"/>
              <a:t>**(Exceptions are:Band, JROTC, Orchestra, Choir, AVID, Folklorico..you can take multiple years)**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