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6D2723-87A7-425F-A1FD-8A835E2D46EB}"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6D2723-87A7-425F-A1FD-8A835E2D46EB}"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6D2723-87A7-425F-A1FD-8A835E2D46EB}"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6D2723-87A7-425F-A1FD-8A835E2D46EB}"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6D2723-87A7-425F-A1FD-8A835E2D46EB}" type="datetimeFigureOut">
              <a:rPr lang="en-US" smtClean="0"/>
              <a:pPr/>
              <a:t>4/17/2015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6D2723-87A7-425F-A1FD-8A835E2D46EB}" type="datetimeFigureOut">
              <a:rPr lang="en-US" smtClean="0"/>
              <a:pPr/>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6D2723-87A7-425F-A1FD-8A835E2D46EB}" type="datetimeFigureOut">
              <a:rPr lang="en-US" smtClean="0"/>
              <a:pPr/>
              <a:t>4/17/2015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6D2723-87A7-425F-A1FD-8A835E2D46EB}" type="datetimeFigureOut">
              <a:rPr lang="en-US" smtClean="0"/>
              <a:pPr/>
              <a:t>4/17/2015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6D2723-87A7-425F-A1FD-8A835E2D46EB}" type="datetimeFigureOut">
              <a:rPr lang="en-US" smtClean="0"/>
              <a:pPr/>
              <a:t>4/17/2015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6D2723-87A7-425F-A1FD-8A835E2D46EB}" type="datetimeFigureOut">
              <a:rPr lang="en-US" smtClean="0"/>
              <a:pPr/>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6D2723-87A7-425F-A1FD-8A835E2D46EB}" type="datetimeFigureOut">
              <a:rPr lang="en-US" smtClean="0"/>
              <a:pPr/>
              <a:t>4/17/2015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73DC36-B68A-4F2D-AF1E-03354AF339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6D2723-87A7-425F-A1FD-8A835E2D46EB}" type="datetimeFigureOut">
              <a:rPr lang="en-US" smtClean="0"/>
              <a:pPr/>
              <a:t>4/17/2015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73DC36-B68A-4F2D-AF1E-03354AF339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991600" cy="762000"/>
          </a:xfrm>
        </p:spPr>
        <p:txBody>
          <a:bodyPr>
            <a:normAutofit fontScale="90000"/>
          </a:bodyPr>
          <a:lstStyle/>
          <a:p>
            <a:r>
              <a:rPr lang="en-US" dirty="0" smtClean="0"/>
              <a:t>Supreme Court Cases One Slide Wonders</a:t>
            </a:r>
            <a:endParaRPr lang="en-US" dirty="0"/>
          </a:p>
        </p:txBody>
      </p:sp>
      <p:sp>
        <p:nvSpPr>
          <p:cNvPr id="5" name="Content Placeholder 4"/>
          <p:cNvSpPr>
            <a:spLocks noGrp="1"/>
          </p:cNvSpPr>
          <p:nvPr>
            <p:ph sz="half" idx="1"/>
          </p:nvPr>
        </p:nvSpPr>
        <p:spPr>
          <a:xfrm>
            <a:off x="0" y="838200"/>
            <a:ext cx="4114800" cy="5715000"/>
          </a:xfrm>
        </p:spPr>
        <p:txBody>
          <a:bodyPr/>
          <a:lstStyle/>
          <a:p>
            <a:pPr>
              <a:buNone/>
            </a:pPr>
            <a:r>
              <a:rPr lang="en-US" dirty="0" smtClean="0"/>
              <a:t>Students will research one Supreme Court Landmark case and create and one PP slide. </a:t>
            </a:r>
            <a:endParaRPr lang="en-US" dirty="0"/>
          </a:p>
        </p:txBody>
      </p:sp>
      <p:sp>
        <p:nvSpPr>
          <p:cNvPr id="6" name="Content Placeholder 5"/>
          <p:cNvSpPr>
            <a:spLocks noGrp="1"/>
          </p:cNvSpPr>
          <p:nvPr>
            <p:ph sz="half" idx="2"/>
          </p:nvPr>
        </p:nvSpPr>
        <p:spPr>
          <a:xfrm>
            <a:off x="4114800" y="685800"/>
            <a:ext cx="5029200" cy="6172200"/>
          </a:xfrm>
        </p:spPr>
        <p:txBody>
          <a:bodyPr/>
          <a:lstStyle/>
          <a:p>
            <a:pPr>
              <a:buNone/>
            </a:pPr>
            <a:r>
              <a:rPr lang="en-US" u="sng" dirty="0" smtClean="0"/>
              <a:t>Objectives of the Slide</a:t>
            </a:r>
          </a:p>
          <a:p>
            <a:pPr>
              <a:buNone/>
            </a:pPr>
            <a:r>
              <a:rPr lang="en-US" dirty="0" smtClean="0"/>
              <a:t>It must have a summary of court facts</a:t>
            </a:r>
          </a:p>
          <a:p>
            <a:pPr>
              <a:buNone/>
            </a:pPr>
            <a:r>
              <a:rPr lang="en-US" dirty="0" smtClean="0"/>
              <a:t>It must have visuals</a:t>
            </a:r>
          </a:p>
          <a:p>
            <a:pPr>
              <a:buNone/>
            </a:pPr>
            <a:r>
              <a:rPr lang="en-US" dirty="0" smtClean="0"/>
              <a:t>It must have a Primary source.</a:t>
            </a:r>
            <a:endParaRPr lang="en-US" dirty="0"/>
          </a:p>
          <a:p>
            <a:pPr>
              <a:buNone/>
            </a:pPr>
            <a:r>
              <a:rPr lang="en-US" dirty="0" smtClean="0"/>
              <a:t>It must include case ruling and relevant impacts on US Law.</a:t>
            </a:r>
          </a:p>
        </p:txBody>
      </p:sp>
      <p:pic>
        <p:nvPicPr>
          <p:cNvPr id="2" name="Picture 2" descr="http://www.pbs.org/wnet/supremecourt/pop_landmark_cases/images/head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4572000"/>
            <a:ext cx="375285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tc.pbs.org/wnet/supremecourt/pop_landmark_cases/images/head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4572000"/>
            <a:ext cx="3863975" cy="1066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Slide is an example.</a:t>
            </a:r>
            <a:endParaRPr lang="en-US" dirty="0"/>
          </a:p>
        </p:txBody>
      </p:sp>
      <p:sp>
        <p:nvSpPr>
          <p:cNvPr id="3" name="Content Placeholder 2"/>
          <p:cNvSpPr>
            <a:spLocks noGrp="1"/>
          </p:cNvSpPr>
          <p:nvPr>
            <p:ph sz="half" idx="1"/>
          </p:nvPr>
        </p:nvSpPr>
        <p:spPr>
          <a:xfrm>
            <a:off x="457200" y="1600200"/>
            <a:ext cx="5791200" cy="4525963"/>
          </a:xfrm>
        </p:spPr>
        <p:txBody>
          <a:bodyPr/>
          <a:lstStyle/>
          <a:p>
            <a:pPr marL="0" indent="0">
              <a:buNone/>
            </a:pPr>
            <a:r>
              <a:rPr lang="en-US" dirty="0" smtClean="0"/>
              <a:t>Assignment</a:t>
            </a:r>
            <a:r>
              <a:rPr lang="en-US" dirty="0"/>
              <a:t> </a:t>
            </a:r>
            <a:r>
              <a:rPr lang="en-US" dirty="0" smtClean="0"/>
              <a:t>must include:</a:t>
            </a:r>
          </a:p>
          <a:p>
            <a:pPr marL="514350" indent="-514350">
              <a:buAutoNum type="alphaLcPeriod"/>
            </a:pPr>
            <a:r>
              <a:rPr lang="en-US" dirty="0" smtClean="0"/>
              <a:t>Case summary</a:t>
            </a:r>
          </a:p>
          <a:p>
            <a:pPr marL="514350" indent="-514350">
              <a:buAutoNum type="alphaLcPeriod"/>
            </a:pPr>
            <a:r>
              <a:rPr lang="en-US" dirty="0" smtClean="0"/>
              <a:t>Ruling of the court</a:t>
            </a:r>
          </a:p>
          <a:p>
            <a:pPr marL="514350" indent="-514350">
              <a:buAutoNum type="alphaLcPeriod"/>
            </a:pPr>
            <a:r>
              <a:rPr lang="en-US" dirty="0" smtClean="0"/>
              <a:t>Include </a:t>
            </a:r>
            <a:r>
              <a:rPr lang="en-US" dirty="0" smtClean="0"/>
              <a:t>impact on society, and US Law</a:t>
            </a:r>
            <a:r>
              <a:rPr lang="en-US" dirty="0" smtClean="0"/>
              <a:t>.</a:t>
            </a:r>
          </a:p>
          <a:p>
            <a:pPr marL="514350" indent="-514350">
              <a:buAutoNum type="alphaLcPeriod"/>
            </a:pPr>
            <a:r>
              <a:rPr lang="en-US" dirty="0" smtClean="0"/>
              <a:t>Primary source quote</a:t>
            </a:r>
            <a:endParaRPr lang="en-US" dirty="0" smtClean="0"/>
          </a:p>
          <a:p>
            <a:pPr marL="0" indent="0">
              <a:buNone/>
            </a:pPr>
            <a:endParaRPr lang="en-US" dirty="0"/>
          </a:p>
        </p:txBody>
      </p:sp>
      <p:sp>
        <p:nvSpPr>
          <p:cNvPr id="4" name="Content Placeholder 3"/>
          <p:cNvSpPr>
            <a:spLocks noGrp="1"/>
          </p:cNvSpPr>
          <p:nvPr>
            <p:ph sz="half" idx="2"/>
          </p:nvPr>
        </p:nvSpPr>
        <p:spPr>
          <a:xfrm>
            <a:off x="6248400" y="1600200"/>
            <a:ext cx="2743200" cy="4525963"/>
          </a:xfrm>
        </p:spPr>
        <p:txBody>
          <a:bodyPr/>
          <a:lstStyle/>
          <a:p>
            <a:pPr marL="0" indent="0">
              <a:buNone/>
            </a:pPr>
            <a:endParaRPr lang="en-US" sz="1800" dirty="0" smtClean="0"/>
          </a:p>
          <a:p>
            <a:pPr marL="0" indent="0">
              <a:buNone/>
            </a:pPr>
            <a:endParaRPr lang="en-US" dirty="0"/>
          </a:p>
        </p:txBody>
      </p:sp>
      <p:pic>
        <p:nvPicPr>
          <p:cNvPr id="2050" name="Picture 2" descr="http://ecx.images-amazon.com/images/I/51h0hOwC6-L._SL500_AA300_PIaudible,BottomRight,13,73_AA3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295400"/>
            <a:ext cx="28575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8306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a:t>Dred Scott v. </a:t>
            </a:r>
            <a:r>
              <a:rPr lang="en-US" dirty="0" err="1"/>
              <a:t>Sandford</a:t>
            </a:r>
            <a:r>
              <a:rPr lang="en-US" dirty="0"/>
              <a:t>, 1857</a:t>
            </a:r>
            <a:br>
              <a:rPr lang="en-US" dirty="0"/>
            </a:br>
            <a:endParaRPr lang="en-US" dirty="0"/>
          </a:p>
        </p:txBody>
      </p:sp>
      <p:sp>
        <p:nvSpPr>
          <p:cNvPr id="3" name="Content Placeholder 2"/>
          <p:cNvSpPr>
            <a:spLocks noGrp="1"/>
          </p:cNvSpPr>
          <p:nvPr>
            <p:ph sz="half" idx="1"/>
          </p:nvPr>
        </p:nvSpPr>
        <p:spPr>
          <a:xfrm>
            <a:off x="180975" y="533400"/>
            <a:ext cx="2867025" cy="5592763"/>
          </a:xfrm>
        </p:spPr>
        <p:txBody>
          <a:bodyPr>
            <a:normAutofit fontScale="92500"/>
          </a:bodyPr>
          <a:lstStyle/>
          <a:p>
            <a:pPr marL="0" indent="0">
              <a:buNone/>
            </a:pPr>
            <a:r>
              <a:rPr lang="en-US" b="1" dirty="0" smtClean="0"/>
              <a:t>Case: </a:t>
            </a:r>
            <a:r>
              <a:rPr lang="en-US" dirty="0" smtClean="0"/>
              <a:t>Dred Scott, a slave moved from a Slave state to a Free State. He sued to become free. He lost. </a:t>
            </a:r>
            <a:endParaRPr lang="en-US" dirty="0"/>
          </a:p>
        </p:txBody>
      </p:sp>
      <p:sp>
        <p:nvSpPr>
          <p:cNvPr id="4" name="Content Placeholder 3"/>
          <p:cNvSpPr>
            <a:spLocks noGrp="1"/>
          </p:cNvSpPr>
          <p:nvPr>
            <p:ph sz="half" idx="2"/>
          </p:nvPr>
        </p:nvSpPr>
        <p:spPr>
          <a:xfrm>
            <a:off x="3048000" y="533400"/>
            <a:ext cx="5943600" cy="6096000"/>
          </a:xfrm>
        </p:spPr>
        <p:txBody>
          <a:bodyPr>
            <a:normAutofit fontScale="92500"/>
          </a:bodyPr>
          <a:lstStyle/>
          <a:p>
            <a:pPr marL="0" indent="0">
              <a:buNone/>
            </a:pPr>
            <a:r>
              <a:rPr lang="en-US" dirty="0" smtClean="0"/>
              <a:t> </a:t>
            </a:r>
            <a:r>
              <a:rPr lang="en-US" b="1" dirty="0" smtClean="0"/>
              <a:t>Ruling</a:t>
            </a:r>
            <a:r>
              <a:rPr lang="en-US" dirty="0" smtClean="0"/>
              <a:t>: "The </a:t>
            </a:r>
            <a:r>
              <a:rPr lang="en-US" dirty="0"/>
              <a:t>Constitution does not consider slaves to be U.S. citizens. Rather, they are constitutionally protected property of </a:t>
            </a:r>
            <a:r>
              <a:rPr lang="en-US" dirty="0" smtClean="0"/>
              <a:t>their masters.”</a:t>
            </a:r>
          </a:p>
          <a:p>
            <a:pPr marL="0" indent="0">
              <a:buNone/>
            </a:pPr>
            <a:r>
              <a:rPr lang="en-US" b="1" dirty="0" smtClean="0"/>
              <a:t>Results</a:t>
            </a:r>
            <a:r>
              <a:rPr lang="en-US" dirty="0" smtClean="0"/>
              <a:t>: The country became more divided and the Civil War became unavoidable. </a:t>
            </a:r>
            <a:endParaRPr lang="en-US" dirty="0" smtClean="0"/>
          </a:p>
          <a:p>
            <a:pPr marL="0" indent="0">
              <a:buNone/>
            </a:pPr>
            <a:endParaRPr lang="en-US" dirty="0" smtClean="0"/>
          </a:p>
          <a:p>
            <a:pPr marL="0" indent="0">
              <a:buNone/>
            </a:pPr>
            <a:r>
              <a:rPr lang="en-US" dirty="0"/>
              <a:t>"beings of an inferior order, and altogether unfit to associate with the white race, either in social or political relations, and so far inferior that they had no rights which the white man was bound to respect</a:t>
            </a:r>
            <a:r>
              <a:rPr lang="en-US" dirty="0" smtClean="0"/>
              <a:t>.“</a:t>
            </a:r>
          </a:p>
          <a:p>
            <a:pPr marL="0" indent="0">
              <a:buNone/>
            </a:pPr>
            <a:r>
              <a:rPr lang="en-US" dirty="0" smtClean="0"/>
              <a:t>---Chief </a:t>
            </a:r>
            <a:r>
              <a:rPr lang="en-US" dirty="0"/>
              <a:t>Justice Taney (for the majority): </a:t>
            </a:r>
            <a:endParaRPr lang="en-US" dirty="0"/>
          </a:p>
          <a:p>
            <a:pPr marL="0" indent="0">
              <a:buNone/>
            </a:pPr>
            <a:endParaRPr lang="en-US" dirty="0"/>
          </a:p>
        </p:txBody>
      </p:sp>
      <p:pic>
        <p:nvPicPr>
          <p:cNvPr id="3074" name="Picture 2" descr="http://upload.wikimedia.org/wikipedia/commons/thumb/4/48/Dred_Scott_photograph_%28circa_1857%29.jpg/220px-Dred_Scott_photograph_%28circa_1857%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200401"/>
            <a:ext cx="27432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www.pbs.org/thisfarbyfaith/images/journey_2/pic_2_7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827712"/>
            <a:ext cx="2819400" cy="917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772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1042</TotalTime>
  <Words>209</Words>
  <Application>Microsoft Office PowerPoint</Application>
  <PresentationFormat>On-screen Show (4:3)</PresentationFormat>
  <Paragraphs>20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Supreme Court Cases One Slide Wonders</vt:lpstr>
      <vt:lpstr>Next Slide is an example.</vt:lpstr>
      <vt:lpstr>Dred Scott v. Sandford, 1857 </vt:lpstr>
    </vt:vector>
  </TitlesOfParts>
  <Company>SUSD-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WWI One Slide wonders</dc:title>
  <dc:creator>mickst</dc:creator>
  <cp:lastModifiedBy>Windows User</cp:lastModifiedBy>
  <cp:revision>40</cp:revision>
  <dcterms:created xsi:type="dcterms:W3CDTF">2013-03-04T14:52:31Z</dcterms:created>
  <dcterms:modified xsi:type="dcterms:W3CDTF">2015-04-17T15:54:54Z</dcterms:modified>
</cp:coreProperties>
</file>